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147375146" r:id="rId5"/>
    <p:sldId id="561" r:id="rId6"/>
    <p:sldId id="562" r:id="rId7"/>
    <p:sldId id="2147375147" r:id="rId8"/>
  </p:sldIdLst>
  <p:sldSz cx="9906000" cy="6858000" type="A4"/>
  <p:notesSz cx="6797675" cy="9926638"/>
  <p:custDataLst>
    <p:tags r:id="rId11"/>
  </p:custDataLst>
  <p:defaultTex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defaultTextStyle>
  <p:extLst>
    <p:ext uri="{521415D9-36F7-43E2-AB2F-B90AF26B5E84}">
      <p14:sectionLst xmlns:p14="http://schemas.microsoft.com/office/powerpoint/2010/main">
        <p14:section name="Forkortet" id="{CCDFED9B-BDD9-4DB6-A7F6-824498F9EFF9}">
          <p14:sldIdLst>
            <p14:sldId id="2147375146"/>
            <p14:sldId id="561"/>
            <p14:sldId id="562"/>
            <p14:sldId id="21473751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655"/>
    <a:srgbClr val="F8F5E7"/>
    <a:srgbClr val="B6C2CA"/>
    <a:srgbClr val="24292C"/>
    <a:srgbClr val="30373B"/>
    <a:srgbClr val="451F23"/>
    <a:srgbClr val="583639"/>
    <a:srgbClr val="F9F7EC"/>
    <a:srgbClr val="ECE0E1"/>
    <a:srgbClr val="E5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1C7B4-26F3-4A0D-A117-382925C33FB2}" v="284" dt="2023-12-12T16:51:42.737"/>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728"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08/01/2024</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08/01/2024</a:t>
            </a:fld>
            <a:endParaRPr lang="en-GB"/>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02949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82179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88825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grpSp>
        <p:nvGrpSpPr>
          <p:cNvPr id="5" name="Background colour blocks">
            <a:extLst>
              <a:ext uri="{FF2B5EF4-FFF2-40B4-BE49-F238E27FC236}">
                <a16:creationId xmlns:a16="http://schemas.microsoft.com/office/drawing/2014/main" id="{BA3CC904-0FEE-4B55-8F2E-C1714D6AB49C}"/>
              </a:ext>
            </a:extLst>
          </p:cNvPr>
          <p:cNvGrpSpPr/>
          <p:nvPr userDrawn="1"/>
        </p:nvGrpSpPr>
        <p:grpSpPr>
          <a:xfrm>
            <a:off x="-11401" y="0"/>
            <a:ext cx="9917401" cy="6858000"/>
            <a:chOff x="-11401" y="0"/>
            <a:chExt cx="9917401" cy="6858000"/>
          </a:xfrm>
        </p:grpSpPr>
        <p:grpSp>
          <p:nvGrpSpPr>
            <p:cNvPr id="4" name="Group 3">
              <a:extLst>
                <a:ext uri="{FF2B5EF4-FFF2-40B4-BE49-F238E27FC236}">
                  <a16:creationId xmlns:a16="http://schemas.microsoft.com/office/drawing/2014/main" id="{D9FFBE70-B5E3-42B5-B606-D17B56AD418E}"/>
                </a:ext>
              </a:extLst>
            </p:cNvPr>
            <p:cNvGrpSpPr/>
            <p:nvPr userDrawn="1"/>
          </p:nvGrpSpPr>
          <p:grpSpPr>
            <a:xfrm>
              <a:off x="-11401" y="0"/>
              <a:ext cx="9917401" cy="6858000"/>
              <a:chOff x="-11401" y="0"/>
              <a:chExt cx="9917401" cy="6858000"/>
            </a:xfrm>
          </p:grpSpPr>
          <p:sp>
            <p:nvSpPr>
              <p:cNvPr id="23" name="object 2">
                <a:extLst>
                  <a:ext uri="{FF2B5EF4-FFF2-40B4-BE49-F238E27FC236}">
                    <a16:creationId xmlns:a16="http://schemas.microsoft.com/office/drawing/2014/main" id="{A81EE220-AC53-4153-A0FE-1F2219FBF428}"/>
                  </a:ext>
                </a:extLst>
              </p:cNvPr>
              <p:cNvSpPr/>
              <p:nvPr userDrawn="1"/>
            </p:nvSpPr>
            <p:spPr>
              <a:xfrm>
                <a:off x="-11401" y="0"/>
                <a:ext cx="991740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1401" y="0"/>
                <a:ext cx="7182932"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FFFFFF"/>
                  </a:solidFill>
                  <a:effectLst/>
                  <a:uLnTx/>
                  <a:uFillTx/>
                  <a:latin typeface="Arial"/>
                  <a:ea typeface="+mn-ea"/>
                  <a:cs typeface="+mn-cs"/>
                </a:endParaRPr>
              </a:p>
            </p:txBody>
          </p:sp>
        </p:grpSp>
        <p:sp>
          <p:nvSpPr>
            <p:cNvPr id="25" name="object 3">
              <a:extLst>
                <a:ext uri="{FF2B5EF4-FFF2-40B4-BE49-F238E27FC236}">
                  <a16:creationId xmlns:a16="http://schemas.microsoft.com/office/drawing/2014/main" id="{2F8E5E3C-C8FF-4ABE-B0BE-21762DA69433}"/>
                </a:ext>
              </a:extLst>
            </p:cNvPr>
            <p:cNvSpPr/>
            <p:nvPr userDrawn="1"/>
          </p:nvSpPr>
          <p:spPr>
            <a:xfrm>
              <a:off x="-11400" y="1192713"/>
              <a:ext cx="8566312"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chemeClr val="bg2"/>
                </a:solidFill>
                <a:effectLst/>
                <a:uLnTx/>
                <a:uFillTx/>
              </a:endParaRPr>
            </a:p>
          </p:txBody>
        </p:sp>
      </p:grpSp>
      <p:sp>
        <p:nvSpPr>
          <p:cNvPr id="2" name="Title"/>
          <p:cNvSpPr>
            <a:spLocks noGrp="1"/>
          </p:cNvSpPr>
          <p:nvPr>
            <p:ph type="ctrTitle"/>
          </p:nvPr>
        </p:nvSpPr>
        <p:spPr>
          <a:xfrm>
            <a:off x="272255" y="2138963"/>
            <a:ext cx="5842800" cy="2224886"/>
          </a:xfrm>
        </p:spPr>
        <p:txBody>
          <a:bodyPr vert="horz"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en-US"/>
              <a:t>Click to edit Master title style</a:t>
            </a:r>
            <a:endParaRPr lang="en-GB"/>
          </a:p>
        </p:txBody>
      </p:sp>
      <p:sp>
        <p:nvSpPr>
          <p:cNvPr id="3" name="Subtitle"/>
          <p:cNvSpPr>
            <a:spLocks noGrp="1"/>
          </p:cNvSpPr>
          <p:nvPr>
            <p:ph type="subTitle" idx="1"/>
          </p:nvPr>
        </p:nvSpPr>
        <p:spPr>
          <a:xfrm>
            <a:off x="269999" y="5463127"/>
            <a:ext cx="5842800" cy="863537"/>
          </a:xfrm>
        </p:spPr>
        <p:txBody>
          <a:bodyPr anchor="b" anchorCtr="0"/>
          <a:lstStyle>
            <a:lvl1pPr marL="0" indent="0" algn="l">
              <a:lnSpc>
                <a:spcPct val="90000"/>
              </a:lnSpc>
              <a:spcBef>
                <a:spcPts val="0"/>
              </a:spcBef>
              <a:buFont typeface="Arial" panose="020B0604020202020204" pitchFamily="34" charset="0"/>
              <a:buChar char="​"/>
              <a:defRPr sz="11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8" name="Date">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69999" y="6387016"/>
            <a:ext cx="5842800" cy="210634"/>
          </a:xfrm>
        </p:spPr>
        <p:txBody>
          <a:bodyPr rIns="0" anchor="b" anchorCtr="0"/>
          <a:lstStyle>
            <a:lvl1pPr>
              <a:lnSpc>
                <a:spcPct val="90000"/>
              </a:lnSpc>
              <a:defRPr sz="900">
                <a:solidFill>
                  <a:srgbClr val="F8F5E7"/>
                </a:solidFill>
              </a:defRPr>
            </a:lvl1pPr>
            <a:lvl5pPr>
              <a:defRPr/>
            </a:lvl5pPr>
          </a:lstStyle>
          <a:p>
            <a:pPr lvl="0"/>
            <a:r>
              <a:rPr lang="en-GB"/>
              <a:t>Date</a:t>
            </a:r>
          </a:p>
        </p:txBody>
      </p:sp>
      <p:sp>
        <p:nvSpPr>
          <p:cNvPr id="12" name="Confidential">
            <a:extLst>
              <a:ext uri="{FF2B5EF4-FFF2-40B4-BE49-F238E27FC236}">
                <a16:creationId xmlns:a16="http://schemas.microsoft.com/office/drawing/2014/main" id="{33D81281-2A14-4E3E-B226-3377EDFCB739}"/>
              </a:ext>
            </a:extLst>
          </p:cNvPr>
          <p:cNvSpPr txBox="1"/>
          <p:nvPr userDrawn="1"/>
        </p:nvSpPr>
        <p:spPr>
          <a:xfrm>
            <a:off x="8925785" y="6485010"/>
            <a:ext cx="609141" cy="124650"/>
          </a:xfrm>
          <a:prstGeom prst="rect">
            <a:avLst/>
          </a:prstGeom>
          <a:noFill/>
          <a:ln w="6350">
            <a:noFill/>
            <a:prstDash val="sysDash"/>
          </a:ln>
        </p:spPr>
        <p:txBody>
          <a:bodyPr wrap="square" lIns="0" tIns="0" rIns="0" bIns="0" rtlCol="0">
            <a:spAutoFit/>
          </a:bodyPr>
          <a:lstStyle/>
          <a:p>
            <a:pPr algn="ctr"/>
            <a:r>
              <a:rPr lang="en-GB" sz="900">
                <a:solidFill>
                  <a:schemeClr val="tx1"/>
                </a:solidFill>
              </a:rPr>
              <a:t>Confidential</a:t>
            </a:r>
          </a:p>
        </p:txBody>
      </p:sp>
      <p:sp>
        <p:nvSpPr>
          <p:cNvPr id="16" name="Logotype">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t> </a:t>
            </a:r>
          </a:p>
        </p:txBody>
      </p:sp>
    </p:spTree>
    <p:extLst>
      <p:ext uri="{BB962C8B-B14F-4D97-AF65-F5344CB8AC3E}">
        <p14:creationId xmlns:p14="http://schemas.microsoft.com/office/powerpoint/2010/main" val="21288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rgbClr val="30373B"/>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DF767C5-417F-4E91-AF75-5846534A7C97}"/>
              </a:ext>
            </a:extLst>
          </p:cNvPr>
          <p:cNvSpPr>
            <a:spLocks noGrp="1"/>
          </p:cNvSpPr>
          <p:nvPr>
            <p:ph type="title"/>
          </p:nvPr>
        </p:nvSpPr>
        <p:spPr/>
        <p:txBody>
          <a:bodyPr/>
          <a:lstStyle>
            <a:lvl1pPr>
              <a:defRPr>
                <a:solidFill>
                  <a:srgbClr val="F8F5E7"/>
                </a:solidFill>
              </a:defRPr>
            </a:lvl1pPr>
          </a:lstStyle>
          <a:p>
            <a:r>
              <a:rPr lang="en-US"/>
              <a:t>Click to edit Master title style</a:t>
            </a:r>
            <a:endParaRPr lang="en-GB"/>
          </a:p>
        </p:txBody>
      </p:sp>
      <p:sp>
        <p:nvSpPr>
          <p:cNvPr id="6" name="Content Placeholder">
            <a:extLst>
              <a:ext uri="{FF2B5EF4-FFF2-40B4-BE49-F238E27FC236}">
                <a16:creationId xmlns:a16="http://schemas.microsoft.com/office/drawing/2014/main" id="{856EE887-ADBF-4AB0-BE63-21972C5B1663}"/>
              </a:ext>
            </a:extLst>
          </p:cNvPr>
          <p:cNvSpPr>
            <a:spLocks noGrp="1"/>
          </p:cNvSpPr>
          <p:nvPr>
            <p:ph idx="1" hasCustomPrompt="1"/>
          </p:nvPr>
        </p:nvSpPr>
        <p:spPr>
          <a:xfrm>
            <a:off x="271334" y="1628646"/>
            <a:ext cx="9363202" cy="4689475"/>
          </a:xfrm>
        </p:spPr>
        <p:txBody>
          <a:bodyPr rIns="0"/>
          <a:lstStyle>
            <a:lvl1pPr>
              <a:lnSpc>
                <a:spcPct val="90000"/>
              </a:lnSpc>
              <a:defRPr>
                <a:solidFill>
                  <a:srgbClr val="F8F5E7"/>
                </a:solidFill>
              </a:defRPr>
            </a:lvl1pPr>
            <a:lvl2pPr>
              <a:lnSpc>
                <a:spcPct val="90000"/>
              </a:lnSpc>
              <a:defRPr>
                <a:solidFill>
                  <a:srgbClr val="F8F5E7"/>
                </a:solidFill>
              </a:defRPr>
            </a:lvl2pPr>
            <a:lvl3pPr>
              <a:lnSpc>
                <a:spcPct val="90000"/>
              </a:lnSpc>
              <a:defRPr>
                <a:solidFill>
                  <a:srgbClr val="F8F5E7"/>
                </a:solidFill>
              </a:defRPr>
            </a:lvl3pPr>
            <a:lvl4pPr>
              <a:lnSpc>
                <a:spcPct val="90000"/>
              </a:lnSpc>
              <a:defRPr>
                <a:solidFill>
                  <a:srgbClr val="F8F5E7"/>
                </a:solidFill>
              </a:defRPr>
            </a:lvl4pPr>
            <a:lvl5pPr>
              <a:lnSpc>
                <a:spcPct val="90000"/>
              </a:lnSpc>
              <a:defRPr>
                <a:solidFill>
                  <a:srgbClr val="F8F5E7"/>
                </a:solidFill>
              </a:defRPr>
            </a:lvl5pPr>
            <a:lvl6pPr>
              <a:lnSpc>
                <a:spcPct val="90000"/>
              </a:lnSpc>
              <a:defRPr>
                <a:solidFill>
                  <a:srgbClr val="F8F5E7"/>
                </a:solidFill>
              </a:defRPr>
            </a:lvl6pPr>
            <a:lvl7pPr>
              <a:lnSpc>
                <a:spcPct val="90000"/>
              </a:lnSpc>
              <a:defRPr>
                <a:solidFill>
                  <a:srgbClr val="F8F5E7"/>
                </a:solidFill>
              </a:defRPr>
            </a:lvl7pPr>
            <a:lvl8pPr>
              <a:lnSpc>
                <a:spcPct val="90000"/>
              </a:lnSpc>
              <a:defRPr>
                <a:solidFill>
                  <a:srgbClr val="F8F5E7"/>
                </a:solidFill>
              </a:defRPr>
            </a:lvl8pPr>
            <a:lvl9pPr>
              <a:lnSpc>
                <a:spcPct val="83000"/>
              </a:lnSpc>
              <a:defRPr>
                <a:solidFill>
                  <a:srgbClr val="F8F5E7"/>
                </a:solidFill>
              </a:defRPr>
            </a:lvl9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7" name="Notes">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493884"/>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F8F5E7"/>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F8F5E7"/>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4" name="Tracker">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493884"/>
            <a:ext cx="1978862"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10" name="Slide Number">
            <a:extLst>
              <a:ext uri="{FF2B5EF4-FFF2-40B4-BE49-F238E27FC236}">
                <a16:creationId xmlns:a16="http://schemas.microsoft.com/office/drawing/2014/main" id="{C358026B-73DE-4966-8E4B-D5496396F489}"/>
              </a:ext>
            </a:extLst>
          </p:cNvPr>
          <p:cNvSpPr txBox="1">
            <a:spLocks/>
          </p:cNvSpPr>
          <p:nvPr userDrawn="1"/>
        </p:nvSpPr>
        <p:spPr>
          <a:xfrm>
            <a:off x="9378938" y="6493884"/>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
        <p:nvSpPr>
          <p:cNvPr id="14" name="Logotype">
            <a:extLst>
              <a:ext uri="{FF2B5EF4-FFF2-40B4-BE49-F238E27FC236}">
                <a16:creationId xmlns:a16="http://schemas.microsoft.com/office/drawing/2014/main" id="{BB1C1348-B6E2-4EA8-8EA4-11925D5339C3}"/>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570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E78E964-2BF9-4ACF-B8C2-1EC9FAA8DA4B}"/>
              </a:ext>
            </a:extLst>
          </p:cNvPr>
          <p:cNvSpPr>
            <a:spLocks noGrp="1"/>
          </p:cNvSpPr>
          <p:nvPr>
            <p:ph type="title"/>
          </p:nvPr>
        </p:nvSpPr>
        <p:spPr/>
        <p:txBody>
          <a:bodyPr/>
          <a:lstStyle/>
          <a:p>
            <a:r>
              <a:rPr lang="en-US"/>
              <a:t>Click to edit Master title style</a:t>
            </a:r>
            <a:endParaRPr lang="en-GB"/>
          </a:p>
        </p:txBody>
      </p:sp>
      <p:sp>
        <p:nvSpPr>
          <p:cNvPr id="8" name="Content Placeholder 1">
            <a:extLst>
              <a:ext uri="{FF2B5EF4-FFF2-40B4-BE49-F238E27FC236}">
                <a16:creationId xmlns:a16="http://schemas.microsoft.com/office/drawing/2014/main" id="{205C4EC7-133C-4CE1-AF09-501395DFAE77}"/>
              </a:ext>
            </a:extLst>
          </p:cNvPr>
          <p:cNvSpPr>
            <a:spLocks noGrp="1"/>
          </p:cNvSpPr>
          <p:nvPr>
            <p:ph sz="quarter" idx="16"/>
          </p:nvPr>
        </p:nvSpPr>
        <p:spPr>
          <a:xfrm>
            <a:off x="269876" y="1627188"/>
            <a:ext cx="4546599"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323FCBC-4DEE-4949-B018-E3D511B66A0D}"/>
              </a:ext>
            </a:extLst>
          </p:cNvPr>
          <p:cNvSpPr>
            <a:spLocks noGrp="1"/>
          </p:cNvSpPr>
          <p:nvPr>
            <p:ph sz="quarter" idx="17"/>
          </p:nvPr>
        </p:nvSpPr>
        <p:spPr>
          <a:xfrm>
            <a:off x="5089527" y="1627188"/>
            <a:ext cx="4546599"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Notes">
            <a:extLst>
              <a:ext uri="{FF2B5EF4-FFF2-40B4-BE49-F238E27FC236}">
                <a16:creationId xmlns:a16="http://schemas.microsoft.com/office/drawing/2014/main" id="{95833392-58BF-48C2-B298-2E1AF269A67D}"/>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3" name="Tracker">
            <a:extLst>
              <a:ext uri="{FF2B5EF4-FFF2-40B4-BE49-F238E27FC236}">
                <a16:creationId xmlns:a16="http://schemas.microsoft.com/office/drawing/2014/main" id="{8B1FBC85-E132-41F0-AED2-E8AFB9F92624}"/>
              </a:ext>
            </a:extLst>
          </p:cNvPr>
          <p:cNvSpPr>
            <a:spLocks noGrp="1"/>
          </p:cNvSpPr>
          <p:nvPr>
            <p:ph type="body" sz="quarter" idx="15" hasCustomPrompt="1"/>
          </p:nvPr>
        </p:nvSpPr>
        <p:spPr>
          <a:xfrm>
            <a:off x="7209383" y="6493446"/>
            <a:ext cx="1978862"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2022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29" userDrawn="1">
          <p15:clr>
            <a:srgbClr val="FBAE40"/>
          </p15:clr>
        </p15:guide>
        <p15:guide id="2" pos="321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5A5DF33-D304-4393-B015-7219C940CD2E}"/>
              </a:ext>
            </a:extLst>
          </p:cNvPr>
          <p:cNvSpPr>
            <a:spLocks noGrp="1"/>
          </p:cNvSpPr>
          <p:nvPr>
            <p:ph type="title"/>
          </p:nvPr>
        </p:nvSpPr>
        <p:spPr/>
        <p:txBody>
          <a:bodyPr/>
          <a:lstStyle/>
          <a:p>
            <a:r>
              <a:rPr lang="en-US"/>
              <a:t>Click to edit Master title style</a:t>
            </a:r>
            <a:endParaRPr lang="en-GB"/>
          </a:p>
        </p:txBody>
      </p:sp>
      <p:sp>
        <p:nvSpPr>
          <p:cNvPr id="9" name="Content Placeholder 1">
            <a:extLst>
              <a:ext uri="{FF2B5EF4-FFF2-40B4-BE49-F238E27FC236}">
                <a16:creationId xmlns:a16="http://schemas.microsoft.com/office/drawing/2014/main" id="{DCFD66A2-831F-43B0-A399-7E00BF024319}"/>
              </a:ext>
            </a:extLst>
          </p:cNvPr>
          <p:cNvSpPr>
            <a:spLocks noGrp="1"/>
          </p:cNvSpPr>
          <p:nvPr>
            <p:ph sz="quarter" idx="16"/>
          </p:nvPr>
        </p:nvSpPr>
        <p:spPr>
          <a:xfrm>
            <a:off x="269876" y="1627188"/>
            <a:ext cx="6951662"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76AEC189-326C-4ABC-880D-4523101BDD10}"/>
              </a:ext>
            </a:extLst>
          </p:cNvPr>
          <p:cNvSpPr>
            <a:spLocks noGrp="1"/>
          </p:cNvSpPr>
          <p:nvPr>
            <p:ph sz="quarter" idx="17"/>
          </p:nvPr>
        </p:nvSpPr>
        <p:spPr>
          <a:xfrm>
            <a:off x="7473950" y="1627188"/>
            <a:ext cx="2162176"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Notes">
            <a:extLst>
              <a:ext uri="{FF2B5EF4-FFF2-40B4-BE49-F238E27FC236}">
                <a16:creationId xmlns:a16="http://schemas.microsoft.com/office/drawing/2014/main" id="{E3DCC377-0280-401A-965D-56293C16EC32}"/>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4" name="Tracker">
            <a:extLst>
              <a:ext uri="{FF2B5EF4-FFF2-40B4-BE49-F238E27FC236}">
                <a16:creationId xmlns:a16="http://schemas.microsoft.com/office/drawing/2014/main" id="{9EDDAF85-3BF3-423A-AAA1-867083C13F51}"/>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5592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49" userDrawn="1">
          <p15:clr>
            <a:srgbClr val="FBAE40"/>
          </p15:clr>
        </p15:guide>
        <p15:guide id="2" pos="47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D7E9F18-60A0-48CD-BDC0-93A590D608C3}"/>
              </a:ext>
            </a:extLst>
          </p:cNvPr>
          <p:cNvSpPr>
            <a:spLocks noGrp="1"/>
          </p:cNvSpPr>
          <p:nvPr>
            <p:ph type="title"/>
          </p:nvPr>
        </p:nvSpPr>
        <p:spPr/>
        <p:txBody>
          <a:bodyPr/>
          <a:lstStyle/>
          <a:p>
            <a:r>
              <a:rPr lang="en-US"/>
              <a:t>Click to edit Master title style</a:t>
            </a:r>
            <a:endParaRPr lang="en-GB"/>
          </a:p>
        </p:txBody>
      </p:sp>
      <p:sp>
        <p:nvSpPr>
          <p:cNvPr id="8" name="Notes">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5B1D007D-4C5C-42C9-96AF-C07E2FCC279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4508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A">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B2AA0C-A10C-4FAA-8A07-D46B34D93566}"/>
              </a:ext>
            </a:extLst>
          </p:cNvPr>
          <p:cNvSpPr>
            <a:spLocks noGrp="1"/>
          </p:cNvSpPr>
          <p:nvPr>
            <p:ph type="title"/>
          </p:nvPr>
        </p:nvSpPr>
        <p:spPr>
          <a:xfrm>
            <a:off x="269876" y="269876"/>
            <a:ext cx="4546598" cy="692336"/>
          </a:xfrm>
        </p:spPr>
        <p:txBody>
          <a:bodyPr/>
          <a:lstStyle/>
          <a:p>
            <a:r>
              <a:rPr lang="en-US"/>
              <a:t>Click to edit Master title style</a:t>
            </a:r>
            <a:endParaRPr lang="en-GB"/>
          </a:p>
        </p:txBody>
      </p:sp>
      <p:sp>
        <p:nvSpPr>
          <p:cNvPr id="15" name="Content Placeholder 1">
            <a:extLst>
              <a:ext uri="{FF2B5EF4-FFF2-40B4-BE49-F238E27FC236}">
                <a16:creationId xmlns:a16="http://schemas.microsoft.com/office/drawing/2014/main" id="{828F7134-240A-4869-B27D-41E1ADDCFE18}"/>
              </a:ext>
            </a:extLst>
          </p:cNvPr>
          <p:cNvSpPr>
            <a:spLocks noGrp="1"/>
          </p:cNvSpPr>
          <p:nvPr>
            <p:ph sz="quarter" idx="16"/>
          </p:nvPr>
        </p:nvSpPr>
        <p:spPr>
          <a:xfrm>
            <a:off x="269876" y="1627188"/>
            <a:ext cx="4546599"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4532FB5-7581-4A12-8CA5-1942A4579CCE}"/>
              </a:ext>
            </a:extLst>
          </p:cNvPr>
          <p:cNvSpPr>
            <a:spLocks noGrp="1"/>
          </p:cNvSpPr>
          <p:nvPr>
            <p:ph sz="quarter" idx="19"/>
          </p:nvPr>
        </p:nvSpPr>
        <p:spPr>
          <a:xfrm>
            <a:off x="5089527" y="4110810"/>
            <a:ext cx="4276723" cy="2234427"/>
          </a:xfrm>
        </p:spPr>
        <p:txBody>
          <a:bodyPr lIns="0" tIns="0" rIns="0" bIns="0"/>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089527" y="269876"/>
            <a:ext cx="4276723" cy="3568047"/>
          </a:xfrm>
          <a:solidFill>
            <a:srgbClr val="F3F2F0"/>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2" name="Notes">
            <a:extLst>
              <a:ext uri="{FF2B5EF4-FFF2-40B4-BE49-F238E27FC236}">
                <a16:creationId xmlns:a16="http://schemas.microsoft.com/office/drawing/2014/main" id="{9B2F0609-B28D-4E90-9A79-7A5ED798D973}"/>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3DF3DC3C-DE28-4D18-A51C-ED4FD66A7A48}"/>
              </a:ext>
            </a:extLst>
          </p:cNvPr>
          <p:cNvSpPr>
            <a:spLocks noGrp="1"/>
          </p:cNvSpPr>
          <p:nvPr>
            <p:ph type="body" sz="quarter" idx="18"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1133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29" userDrawn="1">
          <p15:clr>
            <a:srgbClr val="FBAE40"/>
          </p15:clr>
        </p15:guide>
        <p15:guide id="2" pos="321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B - Ima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40DB378-2F2E-4C62-8C65-4BE5CC597911}"/>
              </a:ext>
            </a:extLst>
          </p:cNvPr>
          <p:cNvSpPr>
            <a:spLocks noGrp="1"/>
          </p:cNvSpPr>
          <p:nvPr>
            <p:ph type="title"/>
          </p:nvPr>
        </p:nvSpPr>
        <p:spPr/>
        <p:txBody>
          <a:bodyPr/>
          <a:lstStyle/>
          <a:p>
            <a:r>
              <a:rPr lang="en-US"/>
              <a:t>Click to edit Master title style</a:t>
            </a:r>
            <a:endParaRPr lang="en-GB"/>
          </a:p>
        </p:txBody>
      </p:sp>
      <p:sp>
        <p:nvSpPr>
          <p:cNvPr id="16" name="Content Placeholder 1">
            <a:extLst>
              <a:ext uri="{FF2B5EF4-FFF2-40B4-BE49-F238E27FC236}">
                <a16:creationId xmlns:a16="http://schemas.microsoft.com/office/drawing/2014/main" id="{A2B4B6FE-FB73-4329-9D9B-24EB124E4570}"/>
              </a:ext>
            </a:extLst>
          </p:cNvPr>
          <p:cNvSpPr>
            <a:spLocks noGrp="1"/>
          </p:cNvSpPr>
          <p:nvPr>
            <p:ph sz="quarter" idx="17"/>
          </p:nvPr>
        </p:nvSpPr>
        <p:spPr>
          <a:xfrm>
            <a:off x="269876" y="1627188"/>
            <a:ext cx="4546599"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lour block background">
            <a:extLst>
              <a:ext uri="{FF2B5EF4-FFF2-40B4-BE49-F238E27FC236}">
                <a16:creationId xmlns:a16="http://schemas.microsoft.com/office/drawing/2014/main" id="{26712821-3480-4567-B81B-23EDA2374ED8}"/>
              </a:ext>
            </a:extLst>
          </p:cNvPr>
          <p:cNvSpPr/>
          <p:nvPr userDrawn="1"/>
        </p:nvSpPr>
        <p:spPr>
          <a:xfrm>
            <a:off x="5635691" y="2301551"/>
            <a:ext cx="4270310" cy="4556449"/>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en-GB" sz="1000" noProof="0">
              <a:solidFill>
                <a:srgbClr val="1F2023"/>
              </a:solidFill>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087940" y="1627189"/>
            <a:ext cx="4546598" cy="4718050"/>
          </a:xfrm>
          <a:solidFill>
            <a:srgbClr val="F3F2F0"/>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2" name="Notes">
            <a:extLst>
              <a:ext uri="{FF2B5EF4-FFF2-40B4-BE49-F238E27FC236}">
                <a16:creationId xmlns:a16="http://schemas.microsoft.com/office/drawing/2014/main" id="{2FBC88B6-08B7-43F9-8247-DD84EEDEFA98}"/>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4" name="Tracker">
            <a:extLst>
              <a:ext uri="{FF2B5EF4-FFF2-40B4-BE49-F238E27FC236}">
                <a16:creationId xmlns:a16="http://schemas.microsoft.com/office/drawing/2014/main" id="{C4599098-76BE-4592-B7EE-47CF1FB2B5C6}"/>
              </a:ext>
            </a:extLst>
          </p:cNvPr>
          <p:cNvSpPr>
            <a:spLocks noGrp="1"/>
          </p:cNvSpPr>
          <p:nvPr>
            <p:ph type="body" sz="quarter" idx="16"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3" name="Slide number">
            <a:extLst>
              <a:ext uri="{FF2B5EF4-FFF2-40B4-BE49-F238E27FC236}">
                <a16:creationId xmlns:a16="http://schemas.microsoft.com/office/drawing/2014/main" id="{7B7CF61C-B728-40AF-B193-CFE730697174}"/>
              </a:ext>
            </a:extLst>
          </p:cNvPr>
          <p:cNvSpPr txBox="1">
            <a:spLocks/>
          </p:cNvSpPr>
          <p:nvPr userDrawn="1"/>
        </p:nvSpPr>
        <p:spPr>
          <a:xfrm>
            <a:off x="9378938" y="6489291"/>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1F2023"/>
                </a:solidFill>
              </a:rPr>
              <a:pPr/>
              <a:t>‹nr.›</a:t>
            </a:fld>
            <a:endParaRPr lang="en-GB" sz="650">
              <a:solidFill>
                <a:srgbClr val="1F2023"/>
              </a:solidFill>
            </a:endParaRPr>
          </a:p>
        </p:txBody>
      </p:sp>
    </p:spTree>
    <p:extLst>
      <p:ext uri="{BB962C8B-B14F-4D97-AF65-F5344CB8AC3E}">
        <p14:creationId xmlns:p14="http://schemas.microsoft.com/office/powerpoint/2010/main" val="27762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29" userDrawn="1">
          <p15:clr>
            <a:srgbClr val="FBAE40"/>
          </p15:clr>
        </p15:guide>
        <p15:guide id="2" pos="321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ackground A">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00D752A-9605-4304-AD3C-32B7013B5E1B}"/>
              </a:ext>
            </a:extLst>
          </p:cNvPr>
          <p:cNvSpPr>
            <a:spLocks noGrp="1"/>
          </p:cNvSpPr>
          <p:nvPr>
            <p:ph type="title"/>
          </p:nvPr>
        </p:nvSpPr>
        <p:spPr/>
        <p:txBody>
          <a:bodyPr/>
          <a:lstStyle/>
          <a:p>
            <a:r>
              <a:rPr lang="en-US"/>
              <a:t>Click to edit Master title style</a:t>
            </a:r>
            <a:endParaRPr lang="en-GB"/>
          </a:p>
        </p:txBody>
      </p:sp>
      <p:sp>
        <p:nvSpPr>
          <p:cNvPr id="2" name="Colour block background">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en-GB" sz="1000" noProof="0">
              <a:solidFill>
                <a:srgbClr val="1F2023"/>
              </a:solidFill>
            </a:endParaRPr>
          </a:p>
        </p:txBody>
      </p:sp>
      <p:sp>
        <p:nvSpPr>
          <p:cNvPr id="16" name="Content Placeholder">
            <a:extLst>
              <a:ext uri="{FF2B5EF4-FFF2-40B4-BE49-F238E27FC236}">
                <a16:creationId xmlns:a16="http://schemas.microsoft.com/office/drawing/2014/main" id="{9B49CB66-3D3F-46FD-BE8F-1DECDF80784D}"/>
              </a:ext>
            </a:extLst>
          </p:cNvPr>
          <p:cNvSpPr>
            <a:spLocks noGrp="1"/>
          </p:cNvSpPr>
          <p:nvPr>
            <p:ph sz="quarter" idx="16"/>
          </p:nvPr>
        </p:nvSpPr>
        <p:spPr>
          <a:xfrm>
            <a:off x="269876" y="1878014"/>
            <a:ext cx="7959724" cy="44672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Notes">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64D12D86-30BB-442D-B9AC-A0B29C155981}"/>
              </a:ext>
            </a:extLst>
          </p:cNvPr>
          <p:cNvSpPr>
            <a:spLocks noGrp="1"/>
          </p:cNvSpPr>
          <p:nvPr>
            <p:ph type="body" sz="quarter" idx="15"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63702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ackground B">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00D752A-9605-4304-AD3C-32B7013B5E1B}"/>
              </a:ext>
            </a:extLst>
          </p:cNvPr>
          <p:cNvSpPr>
            <a:spLocks noGrp="1"/>
          </p:cNvSpPr>
          <p:nvPr>
            <p:ph type="title"/>
          </p:nvPr>
        </p:nvSpPr>
        <p:spPr/>
        <p:txBody>
          <a:bodyPr/>
          <a:lstStyle/>
          <a:p>
            <a:r>
              <a:rPr lang="en-US"/>
              <a:t>Click to edit Master title style</a:t>
            </a:r>
            <a:endParaRPr lang="en-GB"/>
          </a:p>
        </p:txBody>
      </p:sp>
      <p:sp>
        <p:nvSpPr>
          <p:cNvPr id="2" name="Colour block background">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EFD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lvl="0"/>
            <a:endParaRPr lang="en-GB" noProof="0">
              <a:solidFill>
                <a:srgbClr val="1F2023"/>
              </a:solidFill>
            </a:endParaRPr>
          </a:p>
        </p:txBody>
      </p:sp>
      <p:sp>
        <p:nvSpPr>
          <p:cNvPr id="16" name="Content Placeholder">
            <a:extLst>
              <a:ext uri="{FF2B5EF4-FFF2-40B4-BE49-F238E27FC236}">
                <a16:creationId xmlns:a16="http://schemas.microsoft.com/office/drawing/2014/main" id="{9B49CB66-3D3F-46FD-BE8F-1DECDF80784D}"/>
              </a:ext>
            </a:extLst>
          </p:cNvPr>
          <p:cNvSpPr>
            <a:spLocks noGrp="1"/>
          </p:cNvSpPr>
          <p:nvPr>
            <p:ph sz="quarter" idx="16"/>
          </p:nvPr>
        </p:nvSpPr>
        <p:spPr>
          <a:xfrm>
            <a:off x="269876" y="1878014"/>
            <a:ext cx="7959724" cy="44672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Notes">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64D12D86-30BB-442D-B9AC-A0B29C155981}"/>
              </a:ext>
            </a:extLst>
          </p:cNvPr>
          <p:cNvSpPr>
            <a:spLocks noGrp="1"/>
          </p:cNvSpPr>
          <p:nvPr>
            <p:ph type="body" sz="quarter" idx="15"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0044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ackground C">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00D752A-9605-4304-AD3C-32B7013B5E1B}"/>
              </a:ext>
            </a:extLst>
          </p:cNvPr>
          <p:cNvSpPr>
            <a:spLocks noGrp="1"/>
          </p:cNvSpPr>
          <p:nvPr>
            <p:ph type="title"/>
          </p:nvPr>
        </p:nvSpPr>
        <p:spPr/>
        <p:txBody>
          <a:bodyPr/>
          <a:lstStyle/>
          <a:p>
            <a:r>
              <a:rPr lang="en-US"/>
              <a:t>Click to edit Master title style</a:t>
            </a:r>
            <a:endParaRPr lang="en-GB"/>
          </a:p>
        </p:txBody>
      </p:sp>
      <p:sp>
        <p:nvSpPr>
          <p:cNvPr id="2" name="Colour block background">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D7E0DC"/>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lvl="0"/>
            <a:endParaRPr lang="en-GB" noProof="0">
              <a:solidFill>
                <a:srgbClr val="1F2023"/>
              </a:solidFill>
            </a:endParaRPr>
          </a:p>
        </p:txBody>
      </p:sp>
      <p:sp>
        <p:nvSpPr>
          <p:cNvPr id="16" name="Content Placeholder">
            <a:extLst>
              <a:ext uri="{FF2B5EF4-FFF2-40B4-BE49-F238E27FC236}">
                <a16:creationId xmlns:a16="http://schemas.microsoft.com/office/drawing/2014/main" id="{9B49CB66-3D3F-46FD-BE8F-1DECDF80784D}"/>
              </a:ext>
            </a:extLst>
          </p:cNvPr>
          <p:cNvSpPr>
            <a:spLocks noGrp="1"/>
          </p:cNvSpPr>
          <p:nvPr>
            <p:ph sz="quarter" idx="16"/>
          </p:nvPr>
        </p:nvSpPr>
        <p:spPr>
          <a:xfrm>
            <a:off x="269876" y="1878014"/>
            <a:ext cx="7959724" cy="44672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Notes">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64D12D86-30BB-442D-B9AC-A0B29C155981}"/>
              </a:ext>
            </a:extLst>
          </p:cNvPr>
          <p:cNvSpPr>
            <a:spLocks noGrp="1"/>
          </p:cNvSpPr>
          <p:nvPr>
            <p:ph type="body" sz="quarter" idx="15"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4163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ackground 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00D752A-9605-4304-AD3C-32B7013B5E1B}"/>
              </a:ext>
            </a:extLst>
          </p:cNvPr>
          <p:cNvSpPr>
            <a:spLocks noGrp="1"/>
          </p:cNvSpPr>
          <p:nvPr>
            <p:ph type="title"/>
          </p:nvPr>
        </p:nvSpPr>
        <p:spPr/>
        <p:txBody>
          <a:bodyPr/>
          <a:lstStyle/>
          <a:p>
            <a:r>
              <a:rPr lang="en-US"/>
              <a:t>Click to edit Master title style</a:t>
            </a:r>
            <a:endParaRPr lang="en-GB"/>
          </a:p>
        </p:txBody>
      </p:sp>
      <p:sp>
        <p:nvSpPr>
          <p:cNvPr id="2" name="Colour block background">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lvl="0"/>
            <a:endParaRPr lang="en-GB" noProof="0">
              <a:solidFill>
                <a:srgbClr val="1F2023"/>
              </a:solidFill>
            </a:endParaRPr>
          </a:p>
        </p:txBody>
      </p:sp>
      <p:sp>
        <p:nvSpPr>
          <p:cNvPr id="16" name="Content Placeholder">
            <a:extLst>
              <a:ext uri="{FF2B5EF4-FFF2-40B4-BE49-F238E27FC236}">
                <a16:creationId xmlns:a16="http://schemas.microsoft.com/office/drawing/2014/main" id="{9B49CB66-3D3F-46FD-BE8F-1DECDF80784D}"/>
              </a:ext>
            </a:extLst>
          </p:cNvPr>
          <p:cNvSpPr>
            <a:spLocks noGrp="1"/>
          </p:cNvSpPr>
          <p:nvPr>
            <p:ph sz="quarter" idx="16"/>
          </p:nvPr>
        </p:nvSpPr>
        <p:spPr>
          <a:xfrm>
            <a:off x="269876" y="1878014"/>
            <a:ext cx="7959724" cy="446722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Notes">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64D12D86-30BB-442D-B9AC-A0B29C155981}"/>
              </a:ext>
            </a:extLst>
          </p:cNvPr>
          <p:cNvSpPr>
            <a:spLocks noGrp="1"/>
          </p:cNvSpPr>
          <p:nvPr>
            <p:ph type="body" sz="quarter" idx="15"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51214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grpSp>
        <p:nvGrpSpPr>
          <p:cNvPr id="4" name="Background colour blocks">
            <a:extLst>
              <a:ext uri="{FF2B5EF4-FFF2-40B4-BE49-F238E27FC236}">
                <a16:creationId xmlns:a16="http://schemas.microsoft.com/office/drawing/2014/main" id="{A872D3C0-6C6F-4E1A-862D-1A39A832F3A9}"/>
              </a:ext>
            </a:extLst>
          </p:cNvPr>
          <p:cNvGrpSpPr/>
          <p:nvPr userDrawn="1"/>
        </p:nvGrpSpPr>
        <p:grpSpPr>
          <a:xfrm>
            <a:off x="-11401" y="0"/>
            <a:ext cx="9917401" cy="6858000"/>
            <a:chOff x="-11401" y="0"/>
            <a:chExt cx="9917401" cy="6858000"/>
          </a:xfrm>
        </p:grpSpPr>
        <p:sp>
          <p:nvSpPr>
            <p:cNvPr id="23" name="Brown">
              <a:extLst>
                <a:ext uri="{FF2B5EF4-FFF2-40B4-BE49-F238E27FC236}">
                  <a16:creationId xmlns:a16="http://schemas.microsoft.com/office/drawing/2014/main" id="{A81EE220-AC53-4153-A0FE-1F2219FBF428}"/>
                </a:ext>
              </a:extLst>
            </p:cNvPr>
            <p:cNvSpPr/>
            <p:nvPr userDrawn="1"/>
          </p:nvSpPr>
          <p:spPr>
            <a:xfrm>
              <a:off x="-11401" y="0"/>
              <a:ext cx="991740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9A6E3A"/>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2F363B"/>
                </a:solidFill>
                <a:effectLst/>
                <a:uLnTx/>
                <a:uFillTx/>
              </a:endParaRPr>
            </a:p>
          </p:txBody>
        </p:sp>
        <p:sp>
          <p:nvSpPr>
            <p:cNvPr id="24" name="Grey">
              <a:extLst>
                <a:ext uri="{FF2B5EF4-FFF2-40B4-BE49-F238E27FC236}">
                  <a16:creationId xmlns:a16="http://schemas.microsoft.com/office/drawing/2014/main" id="{468EEBBF-213D-4D68-A9CE-7CE68854BF37}"/>
                </a:ext>
              </a:extLst>
            </p:cNvPr>
            <p:cNvSpPr/>
            <p:nvPr userDrawn="1"/>
          </p:nvSpPr>
          <p:spPr>
            <a:xfrm>
              <a:off x="-11401" y="0"/>
              <a:ext cx="7182932"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FFFFFF"/>
                </a:solidFill>
                <a:effectLst/>
                <a:uLnTx/>
                <a:uFillTx/>
                <a:latin typeface="Arial"/>
                <a:ea typeface="+mn-ea"/>
                <a:cs typeface="+mn-cs"/>
              </a:endParaRPr>
            </a:p>
          </p:txBody>
        </p:sp>
        <p:sp>
          <p:nvSpPr>
            <p:cNvPr id="25" name="Black">
              <a:extLst>
                <a:ext uri="{FF2B5EF4-FFF2-40B4-BE49-F238E27FC236}">
                  <a16:creationId xmlns:a16="http://schemas.microsoft.com/office/drawing/2014/main" id="{2F8E5E3C-C8FF-4ABE-B0BE-21762DA69433}"/>
                </a:ext>
              </a:extLst>
            </p:cNvPr>
            <p:cNvSpPr/>
            <p:nvPr userDrawn="1"/>
          </p:nvSpPr>
          <p:spPr>
            <a:xfrm>
              <a:off x="-11400" y="1192713"/>
              <a:ext cx="8566312"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chemeClr val="bg2"/>
                </a:solidFill>
                <a:effectLst/>
                <a:uLnTx/>
                <a:uFillTx/>
              </a:endParaRPr>
            </a:p>
          </p:txBody>
        </p:sp>
      </p:grpSp>
      <p:sp>
        <p:nvSpPr>
          <p:cNvPr id="2" name="Title"/>
          <p:cNvSpPr>
            <a:spLocks noGrp="1"/>
          </p:cNvSpPr>
          <p:nvPr>
            <p:ph type="ctrTitle"/>
          </p:nvPr>
        </p:nvSpPr>
        <p:spPr>
          <a:xfrm>
            <a:off x="272255" y="2138963"/>
            <a:ext cx="5842800" cy="2224886"/>
          </a:xfrm>
        </p:spPr>
        <p:txBody>
          <a:bodyPr vert="horz"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en-US"/>
              <a:t>Click to edit Master title style</a:t>
            </a:r>
            <a:endParaRPr lang="en-GB"/>
          </a:p>
        </p:txBody>
      </p:sp>
      <p:sp>
        <p:nvSpPr>
          <p:cNvPr id="3" name="Subtitle"/>
          <p:cNvSpPr>
            <a:spLocks noGrp="1"/>
          </p:cNvSpPr>
          <p:nvPr>
            <p:ph type="subTitle" idx="1"/>
          </p:nvPr>
        </p:nvSpPr>
        <p:spPr>
          <a:xfrm>
            <a:off x="269999" y="5463127"/>
            <a:ext cx="5842800" cy="863537"/>
          </a:xfrm>
        </p:spPr>
        <p:txBody>
          <a:bodyPr anchor="b" anchorCtr="0"/>
          <a:lstStyle>
            <a:lvl1pPr marL="0" indent="0" algn="l">
              <a:lnSpc>
                <a:spcPct val="90000"/>
              </a:lnSpc>
              <a:spcBef>
                <a:spcPts val="0"/>
              </a:spcBef>
              <a:buFont typeface="Arial" panose="020B0604020202020204" pitchFamily="34" charset="0"/>
              <a:buChar char="​"/>
              <a:defRPr sz="11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8" name="Date">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69999" y="6387016"/>
            <a:ext cx="5842800" cy="210634"/>
          </a:xfrm>
        </p:spPr>
        <p:txBody>
          <a:bodyPr rIns="0" anchor="b" anchorCtr="0"/>
          <a:lstStyle>
            <a:lvl1pPr>
              <a:lnSpc>
                <a:spcPct val="90000"/>
              </a:lnSpc>
              <a:defRPr sz="900">
                <a:solidFill>
                  <a:srgbClr val="F8F5E7"/>
                </a:solidFill>
              </a:defRPr>
            </a:lvl1pPr>
            <a:lvl5pPr>
              <a:defRPr/>
            </a:lvl5pPr>
          </a:lstStyle>
          <a:p>
            <a:pPr lvl="0"/>
            <a:r>
              <a:rPr lang="en-GB"/>
              <a:t>Date</a:t>
            </a:r>
          </a:p>
        </p:txBody>
      </p:sp>
      <p:sp>
        <p:nvSpPr>
          <p:cNvPr id="16" name="Logotype">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t> </a:t>
            </a:r>
          </a:p>
        </p:txBody>
      </p:sp>
      <p:sp>
        <p:nvSpPr>
          <p:cNvPr id="10" name="Confidential">
            <a:extLst>
              <a:ext uri="{FF2B5EF4-FFF2-40B4-BE49-F238E27FC236}">
                <a16:creationId xmlns:a16="http://schemas.microsoft.com/office/drawing/2014/main" id="{04940580-882C-4C62-8164-A2439D617330}"/>
              </a:ext>
            </a:extLst>
          </p:cNvPr>
          <p:cNvSpPr txBox="1"/>
          <p:nvPr userDrawn="1"/>
        </p:nvSpPr>
        <p:spPr>
          <a:xfrm>
            <a:off x="8925785" y="6485010"/>
            <a:ext cx="609141" cy="124650"/>
          </a:xfrm>
          <a:prstGeom prst="rect">
            <a:avLst/>
          </a:prstGeom>
          <a:noFill/>
          <a:ln w="6350">
            <a:noFill/>
            <a:prstDash val="sysDash"/>
          </a:ln>
        </p:spPr>
        <p:txBody>
          <a:bodyPr wrap="square" lIns="0" tIns="0" rIns="0" bIns="0" rtlCol="0">
            <a:spAutoFit/>
          </a:bodyPr>
          <a:lstStyle/>
          <a:p>
            <a:pPr algn="ctr"/>
            <a:r>
              <a:rPr lang="en-GB" sz="900">
                <a:solidFill>
                  <a:schemeClr val="tx1"/>
                </a:solidFill>
              </a:rPr>
              <a:t>Confidential</a:t>
            </a:r>
          </a:p>
        </p:txBody>
      </p:sp>
    </p:spTree>
    <p:extLst>
      <p:ext uri="{BB962C8B-B14F-4D97-AF65-F5344CB8AC3E}">
        <p14:creationId xmlns:p14="http://schemas.microsoft.com/office/powerpoint/2010/main" val="2706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Box Vertical">
    <p:spTree>
      <p:nvGrpSpPr>
        <p:cNvPr id="1" name=""/>
        <p:cNvGrpSpPr/>
        <p:nvPr/>
      </p:nvGrpSpPr>
      <p:grpSpPr>
        <a:xfrm>
          <a:off x="0" y="0"/>
          <a:ext cx="0" cy="0"/>
          <a:chOff x="0" y="0"/>
          <a:chExt cx="0" cy="0"/>
        </a:xfrm>
      </p:grpSpPr>
      <p:sp>
        <p:nvSpPr>
          <p:cNvPr id="19" name="Colour block background">
            <a:extLst>
              <a:ext uri="{FF2B5EF4-FFF2-40B4-BE49-F238E27FC236}">
                <a16:creationId xmlns:a16="http://schemas.microsoft.com/office/drawing/2014/main" id="{37431616-6AEE-4352-8D6D-816F0D1F11D1}"/>
              </a:ext>
            </a:extLst>
          </p:cNvPr>
          <p:cNvSpPr/>
          <p:nvPr userDrawn="1"/>
        </p:nvSpPr>
        <p:spPr>
          <a:xfrm rot="5400000">
            <a:off x="5911800" y="2863800"/>
            <a:ext cx="5230800" cy="27576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endParaRPr lang="en-GB" sz="1100" noProof="0">
              <a:solidFill>
                <a:srgbClr val="2F363B"/>
              </a:solidFill>
            </a:endParaRPr>
          </a:p>
        </p:txBody>
      </p:sp>
      <p:sp>
        <p:nvSpPr>
          <p:cNvPr id="2" name="Title">
            <a:extLst>
              <a:ext uri="{FF2B5EF4-FFF2-40B4-BE49-F238E27FC236}">
                <a16:creationId xmlns:a16="http://schemas.microsoft.com/office/drawing/2014/main" id="{65143476-3AA1-445D-8658-92D821AFEB91}"/>
              </a:ext>
            </a:extLst>
          </p:cNvPr>
          <p:cNvSpPr>
            <a:spLocks noGrp="1"/>
          </p:cNvSpPr>
          <p:nvPr>
            <p:ph type="title"/>
          </p:nvPr>
        </p:nvSpPr>
        <p:spPr/>
        <p:txBody>
          <a:bodyPr/>
          <a:lstStyle/>
          <a:p>
            <a:r>
              <a:rPr lang="en-US"/>
              <a:t>Click to edit Master title style</a:t>
            </a:r>
            <a:endParaRPr lang="en-GB"/>
          </a:p>
        </p:txBody>
      </p:sp>
      <p:sp>
        <p:nvSpPr>
          <p:cNvPr id="16" name="Content Placeholder">
            <a:extLst>
              <a:ext uri="{FF2B5EF4-FFF2-40B4-BE49-F238E27FC236}">
                <a16:creationId xmlns:a16="http://schemas.microsoft.com/office/drawing/2014/main" id="{89874C2F-A263-4D82-B1CC-BC6795BE0638}"/>
              </a:ext>
            </a:extLst>
          </p:cNvPr>
          <p:cNvSpPr>
            <a:spLocks noGrp="1"/>
          </p:cNvSpPr>
          <p:nvPr>
            <p:ph sz="quarter" idx="17"/>
          </p:nvPr>
        </p:nvSpPr>
        <p:spPr>
          <a:xfrm>
            <a:off x="269877" y="1627188"/>
            <a:ext cx="6627812" cy="4718050"/>
          </a:xfrm>
        </p:spPr>
        <p:txBody>
          <a:bodyPr lIns="0" tIns="0" rIns="0" bIns="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clusion box">
            <a:extLst>
              <a:ext uri="{FF2B5EF4-FFF2-40B4-BE49-F238E27FC236}">
                <a16:creationId xmlns:a16="http://schemas.microsoft.com/office/drawing/2014/main" id="{0BBFCD68-43F5-4D74-950A-14ABDF87333D}"/>
              </a:ext>
            </a:extLst>
          </p:cNvPr>
          <p:cNvSpPr>
            <a:spLocks noGrp="1"/>
          </p:cNvSpPr>
          <p:nvPr>
            <p:ph sz="quarter" idx="18"/>
          </p:nvPr>
        </p:nvSpPr>
        <p:spPr>
          <a:xfrm>
            <a:off x="7418400" y="1898244"/>
            <a:ext cx="2217726" cy="4446994"/>
          </a:xfrm>
        </p:spPr>
        <p:txBody>
          <a:bodyPr lIns="0" tIns="0" rIns="0" bIns="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Notes">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491175"/>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1" name="Tracker">
            <a:extLst>
              <a:ext uri="{FF2B5EF4-FFF2-40B4-BE49-F238E27FC236}">
                <a16:creationId xmlns:a16="http://schemas.microsoft.com/office/drawing/2014/main" id="{7030E6A4-215F-4A12-8E40-968F7ADD51C5}"/>
              </a:ext>
            </a:extLst>
          </p:cNvPr>
          <p:cNvSpPr>
            <a:spLocks noGrp="1"/>
          </p:cNvSpPr>
          <p:nvPr>
            <p:ph type="body" sz="quarter" idx="16"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0" name="Slide number">
            <a:extLst>
              <a:ext uri="{FF2B5EF4-FFF2-40B4-BE49-F238E27FC236}">
                <a16:creationId xmlns:a16="http://schemas.microsoft.com/office/drawing/2014/main" id="{6DED64DC-9C54-4963-8104-456D03A2C81E}"/>
              </a:ext>
            </a:extLst>
          </p:cNvPr>
          <p:cNvSpPr txBox="1">
            <a:spLocks/>
          </p:cNvSpPr>
          <p:nvPr userDrawn="1"/>
        </p:nvSpPr>
        <p:spPr>
          <a:xfrm>
            <a:off x="9378938" y="6491175"/>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1F2023"/>
                </a:solidFill>
              </a:rPr>
              <a:pPr/>
              <a:t>‹nr.›</a:t>
            </a:fld>
            <a:endParaRPr lang="en-GB" sz="650">
              <a:solidFill>
                <a:srgbClr val="1F2023"/>
              </a:solidFill>
            </a:endParaRPr>
          </a:p>
        </p:txBody>
      </p:sp>
    </p:spTree>
    <p:extLst>
      <p:ext uri="{BB962C8B-B14F-4D97-AF65-F5344CB8AC3E}">
        <p14:creationId xmlns:p14="http://schemas.microsoft.com/office/powerpoint/2010/main" val="41934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45" userDrawn="1">
          <p15:clr>
            <a:srgbClr val="FBAE40"/>
          </p15:clr>
        </p15:guide>
        <p15:guide id="2" pos="466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Box Horizontal 2">
    <p:spTree>
      <p:nvGrpSpPr>
        <p:cNvPr id="1" name=""/>
        <p:cNvGrpSpPr/>
        <p:nvPr/>
      </p:nvGrpSpPr>
      <p:grpSpPr>
        <a:xfrm>
          <a:off x="0" y="0"/>
          <a:ext cx="0" cy="0"/>
          <a:chOff x="0" y="0"/>
          <a:chExt cx="0" cy="0"/>
        </a:xfrm>
      </p:grpSpPr>
      <p:sp>
        <p:nvSpPr>
          <p:cNvPr id="20" name="Colour block background">
            <a:extLst>
              <a:ext uri="{FF2B5EF4-FFF2-40B4-BE49-F238E27FC236}">
                <a16:creationId xmlns:a16="http://schemas.microsoft.com/office/drawing/2014/main" id="{95414041-7AC4-4E17-94AB-ED2AE73D41A0}"/>
              </a:ext>
            </a:extLst>
          </p:cNvPr>
          <p:cNvSpPr/>
          <p:nvPr userDrawn="1"/>
        </p:nvSpPr>
        <p:spPr>
          <a:xfrm rot="10800000">
            <a:off x="0" y="5065200"/>
            <a:ext cx="9907200" cy="1792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endParaRPr lang="en-GB" sz="1100" noProof="0">
              <a:solidFill>
                <a:srgbClr val="2F363B"/>
              </a:solidFill>
            </a:endParaRPr>
          </a:p>
        </p:txBody>
      </p:sp>
      <p:sp>
        <p:nvSpPr>
          <p:cNvPr id="2" name="Title">
            <a:extLst>
              <a:ext uri="{FF2B5EF4-FFF2-40B4-BE49-F238E27FC236}">
                <a16:creationId xmlns:a16="http://schemas.microsoft.com/office/drawing/2014/main" id="{19AB4E4F-26DD-4C6E-9EE3-8C68CCC94C17}"/>
              </a:ext>
            </a:extLst>
          </p:cNvPr>
          <p:cNvSpPr>
            <a:spLocks noGrp="1"/>
          </p:cNvSpPr>
          <p:nvPr>
            <p:ph type="title"/>
          </p:nvPr>
        </p:nvSpPr>
        <p:spPr/>
        <p:txBody>
          <a:bodyPr/>
          <a:lstStyle/>
          <a:p>
            <a:r>
              <a:rPr lang="en-US"/>
              <a:t>Click to edit Master title style</a:t>
            </a:r>
            <a:endParaRPr lang="en-GB"/>
          </a:p>
        </p:txBody>
      </p:sp>
      <p:sp>
        <p:nvSpPr>
          <p:cNvPr id="17" name="Content Placeholder 1">
            <a:extLst>
              <a:ext uri="{FF2B5EF4-FFF2-40B4-BE49-F238E27FC236}">
                <a16:creationId xmlns:a16="http://schemas.microsoft.com/office/drawing/2014/main" id="{700AFF52-11F4-4E9E-A68A-B992D7A5BE24}"/>
              </a:ext>
            </a:extLst>
          </p:cNvPr>
          <p:cNvSpPr>
            <a:spLocks noGrp="1"/>
          </p:cNvSpPr>
          <p:nvPr>
            <p:ph sz="quarter" idx="16"/>
          </p:nvPr>
        </p:nvSpPr>
        <p:spPr>
          <a:xfrm>
            <a:off x="269876" y="1627188"/>
            <a:ext cx="4546599" cy="3178142"/>
          </a:xfrm>
        </p:spPr>
        <p:txBody>
          <a:bodyPr lIns="0" tIns="0" rIns="0" bIns="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clusion box 1">
            <a:extLst>
              <a:ext uri="{FF2B5EF4-FFF2-40B4-BE49-F238E27FC236}">
                <a16:creationId xmlns:a16="http://schemas.microsoft.com/office/drawing/2014/main" id="{70307FA8-343A-49F8-8A05-FF81EEFEA35E}"/>
              </a:ext>
            </a:extLst>
          </p:cNvPr>
          <p:cNvSpPr>
            <a:spLocks noGrp="1"/>
          </p:cNvSpPr>
          <p:nvPr>
            <p:ph type="body" sz="quarter" idx="15"/>
          </p:nvPr>
        </p:nvSpPr>
        <p:spPr>
          <a:xfrm>
            <a:off x="269874" y="5337175"/>
            <a:ext cx="4546601" cy="1008063"/>
          </a:xfrm>
        </p:spPr>
        <p:txBody>
          <a:bodyPr lIns="0" tIns="0" rIns="0" bIns="0"/>
          <a:lstStyle>
            <a:lvl1pPr>
              <a:lnSpc>
                <a:spcPct val="90000"/>
              </a:lnSpc>
              <a:defRPr sz="900"/>
            </a:lvl1pPr>
            <a:lvl2pPr>
              <a:lnSpc>
                <a:spcPct val="90000"/>
              </a:lnSpc>
              <a:defRPr sz="900"/>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0E29807B-6CAC-4204-819A-3F2342DBC54F}"/>
              </a:ext>
            </a:extLst>
          </p:cNvPr>
          <p:cNvSpPr>
            <a:spLocks noGrp="1"/>
          </p:cNvSpPr>
          <p:nvPr>
            <p:ph sz="quarter" idx="17"/>
          </p:nvPr>
        </p:nvSpPr>
        <p:spPr>
          <a:xfrm>
            <a:off x="5089527" y="1627188"/>
            <a:ext cx="4546599" cy="3178142"/>
          </a:xfrm>
        </p:spPr>
        <p:txBody>
          <a:bodyPr lIns="0" tIns="0" rIns="0" bIns="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buAutoNum type="alphaUcPeriod"/>
              <a:defRPr/>
            </a:lvl8pPr>
            <a:lvl9pPr>
              <a:lnSpc>
                <a:spcPct val="83000"/>
              </a:lnSpc>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clusion box 2">
            <a:extLst>
              <a:ext uri="{FF2B5EF4-FFF2-40B4-BE49-F238E27FC236}">
                <a16:creationId xmlns:a16="http://schemas.microsoft.com/office/drawing/2014/main" id="{FCCEAA0A-BD2E-414E-B8BD-A9A06D2A59CC}"/>
              </a:ext>
            </a:extLst>
          </p:cNvPr>
          <p:cNvSpPr>
            <a:spLocks noGrp="1"/>
          </p:cNvSpPr>
          <p:nvPr>
            <p:ph type="body" sz="quarter" idx="16"/>
          </p:nvPr>
        </p:nvSpPr>
        <p:spPr>
          <a:xfrm>
            <a:off x="5087938" y="5337175"/>
            <a:ext cx="4546601" cy="1008063"/>
          </a:xfrm>
        </p:spPr>
        <p:txBody>
          <a:bodyPr lIns="0" tIns="0" rIns="0" bIns="0"/>
          <a:lstStyle>
            <a:lvl1pPr>
              <a:lnSpc>
                <a:spcPct val="90000"/>
              </a:lnSpc>
              <a:defRPr sz="900"/>
            </a:lvl1pPr>
            <a:lvl2pPr>
              <a:lnSpc>
                <a:spcPct val="90000"/>
              </a:lnSpc>
              <a:defRPr sz="900"/>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Notes">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4" name="Tracker">
            <a:extLst>
              <a:ext uri="{FF2B5EF4-FFF2-40B4-BE49-F238E27FC236}">
                <a16:creationId xmlns:a16="http://schemas.microsoft.com/office/drawing/2014/main" id="{40C59F94-8A3B-4D81-8D31-65BED422A03A}"/>
              </a:ext>
            </a:extLst>
          </p:cNvPr>
          <p:cNvSpPr>
            <a:spLocks noGrp="1"/>
          </p:cNvSpPr>
          <p:nvPr>
            <p:ph type="body" sz="quarter" idx="18" hasCustomPrompt="1"/>
          </p:nvPr>
        </p:nvSpPr>
        <p:spPr>
          <a:xfrm>
            <a:off x="7221537" y="6491731"/>
            <a:ext cx="1966707" cy="106116"/>
          </a:xfrm>
        </p:spPr>
        <p:txBody>
          <a:bodyPr rIns="0" anchor="b"/>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0" name="Slide number">
            <a:extLst>
              <a:ext uri="{FF2B5EF4-FFF2-40B4-BE49-F238E27FC236}">
                <a16:creationId xmlns:a16="http://schemas.microsoft.com/office/drawing/2014/main" id="{A902AC58-73A2-452C-99E0-CDE39F509B2D}"/>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1F2023"/>
                </a:solidFill>
              </a:rPr>
              <a:pPr/>
              <a:t>‹nr.›</a:t>
            </a:fld>
            <a:endParaRPr lang="en-GB" sz="650">
              <a:solidFill>
                <a:srgbClr val="1F2023"/>
              </a:solidFill>
            </a:endParaRPr>
          </a:p>
        </p:txBody>
      </p:sp>
    </p:spTree>
    <p:extLst>
      <p:ext uri="{BB962C8B-B14F-4D97-AF65-F5344CB8AC3E}">
        <p14:creationId xmlns:p14="http://schemas.microsoft.com/office/powerpoint/2010/main" val="25316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29" userDrawn="1">
          <p15:clr>
            <a:srgbClr val="FBAE40"/>
          </p15:clr>
        </p15:guide>
        <p15:guide id="2" pos="3211" userDrawn="1">
          <p15:clr>
            <a:srgbClr val="FBAE40"/>
          </p15:clr>
        </p15:guide>
        <p15:guide id="3" orient="horz" pos="3022" userDrawn="1">
          <p15:clr>
            <a:srgbClr val="FBAE40"/>
          </p15:clr>
        </p15:guide>
        <p15:guide id="4" orient="horz" pos="33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mall Dark">
    <p:spTree>
      <p:nvGrpSpPr>
        <p:cNvPr id="1" name=""/>
        <p:cNvGrpSpPr/>
        <p:nvPr/>
      </p:nvGrpSpPr>
      <p:grpSpPr>
        <a:xfrm>
          <a:off x="0" y="0"/>
          <a:ext cx="0" cy="0"/>
          <a:chOff x="0" y="0"/>
          <a:chExt cx="0" cy="0"/>
        </a:xfrm>
      </p:grpSpPr>
      <p:sp>
        <p:nvSpPr>
          <p:cNvPr id="13" name="Colour block 2">
            <a:extLst>
              <a:ext uri="{FF2B5EF4-FFF2-40B4-BE49-F238E27FC236}">
                <a16:creationId xmlns:a16="http://schemas.microsoft.com/office/drawing/2014/main" id="{DCBA12CA-ADA2-4F73-9B88-D50DC1FCE512}"/>
              </a:ext>
            </a:extLst>
          </p:cNvPr>
          <p:cNvSpPr/>
          <p:nvPr userDrawn="1"/>
        </p:nvSpPr>
        <p:spPr>
          <a:xfrm>
            <a:off x="545529" y="3313866"/>
            <a:ext cx="6978315" cy="3544135"/>
          </a:xfrm>
          <a:prstGeom prst="rect">
            <a:avLst/>
          </a:prstGeom>
          <a:solidFill>
            <a:srgbClr val="E4B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100" noProof="0">
              <a:solidFill>
                <a:schemeClr val="tx1"/>
              </a:solidFill>
            </a:endParaRPr>
          </a:p>
        </p:txBody>
      </p:sp>
      <p:sp>
        <p:nvSpPr>
          <p:cNvPr id="2" name="Colour block 1">
            <a:extLst>
              <a:ext uri="{FF2B5EF4-FFF2-40B4-BE49-F238E27FC236}">
                <a16:creationId xmlns:a16="http://schemas.microsoft.com/office/drawing/2014/main" id="{ECA92447-F633-484C-865A-7E00514C7F7C}"/>
              </a:ext>
            </a:extLst>
          </p:cNvPr>
          <p:cNvSpPr/>
          <p:nvPr userDrawn="1"/>
        </p:nvSpPr>
        <p:spPr>
          <a:xfrm>
            <a:off x="0" y="2136618"/>
            <a:ext cx="6581869" cy="4721382"/>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sz="1000" noProof="0">
              <a:solidFill>
                <a:srgbClr val="2F363B"/>
              </a:solidFill>
            </a:endParaRPr>
          </a:p>
        </p:txBody>
      </p:sp>
      <p:sp>
        <p:nvSpPr>
          <p:cNvPr id="14" name="Numbering">
            <a:extLst>
              <a:ext uri="{FF2B5EF4-FFF2-40B4-BE49-F238E27FC236}">
                <a16:creationId xmlns:a16="http://schemas.microsoft.com/office/drawing/2014/main" id="{D7F13B33-C34D-4F21-8983-11FD85501158}"/>
              </a:ext>
            </a:extLst>
          </p:cNvPr>
          <p:cNvSpPr>
            <a:spLocks noGrp="1"/>
          </p:cNvSpPr>
          <p:nvPr>
            <p:ph type="subTitle" idx="1" hasCustomPrompt="1"/>
          </p:nvPr>
        </p:nvSpPr>
        <p:spPr>
          <a:xfrm>
            <a:off x="269999" y="2635200"/>
            <a:ext cx="4683331" cy="446400"/>
          </a:xfrm>
        </p:spPr>
        <p:txBody>
          <a:bodyPr rIns="0" anchor="b" anchorCtr="0"/>
          <a:lstStyle>
            <a:lvl1pPr marL="895350" indent="-895350" algn="l">
              <a:spcBef>
                <a:spcPts val="0"/>
              </a:spcBef>
              <a:buFontTx/>
              <a:buNone/>
              <a:tabLst>
                <a:tab pos="895350" algn="l"/>
              </a:tabLst>
              <a:defRPr sz="28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GB"/>
              <a:t>01</a:t>
            </a:r>
          </a:p>
        </p:txBody>
      </p:sp>
      <p:sp>
        <p:nvSpPr>
          <p:cNvPr id="19" name="Title">
            <a:extLst>
              <a:ext uri="{FF2B5EF4-FFF2-40B4-BE49-F238E27FC236}">
                <a16:creationId xmlns:a16="http://schemas.microsoft.com/office/drawing/2014/main" id="{E452A47F-812C-403D-B3AE-D6657994F2B4}"/>
              </a:ext>
            </a:extLst>
          </p:cNvPr>
          <p:cNvSpPr>
            <a:spLocks noGrp="1"/>
          </p:cNvSpPr>
          <p:nvPr>
            <p:ph type="title" hasCustomPrompt="1"/>
          </p:nvPr>
        </p:nvSpPr>
        <p:spPr>
          <a:xfrm>
            <a:off x="269874" y="3313864"/>
            <a:ext cx="4683126" cy="3031374"/>
          </a:xfrm>
          <a:noFill/>
        </p:spPr>
        <p:txBody>
          <a:bodyPr vert="horz" lIns="0" tIns="0" rIns="0"/>
          <a:lstStyle>
            <a:lvl1pPr>
              <a:lnSpc>
                <a:spcPct val="83000"/>
              </a:lnSpc>
              <a:defRPr sz="4800" cap="all" baseline="0">
                <a:solidFill>
                  <a:srgbClr val="F8F5E7"/>
                </a:solidFill>
                <a:latin typeface="Impact" panose="020B0806030902050204" pitchFamily="34" charset="0"/>
              </a:defRPr>
            </a:lvl1pPr>
          </a:lstStyle>
          <a:p>
            <a:r>
              <a:rPr lang="en-GB"/>
              <a:t>CLICK TO EDIT MASTER TITLE STYLE</a:t>
            </a:r>
          </a:p>
        </p:txBody>
      </p:sp>
      <p:sp>
        <p:nvSpPr>
          <p:cNvPr id="15" name="Notes">
            <a:extLst>
              <a:ext uri="{FF2B5EF4-FFF2-40B4-BE49-F238E27FC236}">
                <a16:creationId xmlns:a16="http://schemas.microsoft.com/office/drawing/2014/main" id="{84A24983-3FE3-44E0-B262-30F59419DD24}"/>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6" name="Tracker">
            <a:extLst>
              <a:ext uri="{FF2B5EF4-FFF2-40B4-BE49-F238E27FC236}">
                <a16:creationId xmlns:a16="http://schemas.microsoft.com/office/drawing/2014/main" id="{C5381237-1CD9-4D93-86B1-DAF9A3B00AC6}"/>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89733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mall">
    <p:spTree>
      <p:nvGrpSpPr>
        <p:cNvPr id="1" name=""/>
        <p:cNvGrpSpPr/>
        <p:nvPr/>
      </p:nvGrpSpPr>
      <p:grpSpPr>
        <a:xfrm>
          <a:off x="0" y="0"/>
          <a:ext cx="0" cy="0"/>
          <a:chOff x="0" y="0"/>
          <a:chExt cx="0" cy="0"/>
        </a:xfrm>
      </p:grpSpPr>
      <p:sp>
        <p:nvSpPr>
          <p:cNvPr id="13" name="Colour block 2">
            <a:extLst>
              <a:ext uri="{FF2B5EF4-FFF2-40B4-BE49-F238E27FC236}">
                <a16:creationId xmlns:a16="http://schemas.microsoft.com/office/drawing/2014/main" id="{DCBA12CA-ADA2-4F73-9B88-D50DC1FCE512}"/>
              </a:ext>
            </a:extLst>
          </p:cNvPr>
          <p:cNvSpPr/>
          <p:nvPr userDrawn="1"/>
        </p:nvSpPr>
        <p:spPr>
          <a:xfrm>
            <a:off x="545529" y="3313866"/>
            <a:ext cx="6978315" cy="3544135"/>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a:endParaRPr lang="en-GB" sz="1100" noProof="0">
              <a:solidFill>
                <a:srgbClr val="1F2023"/>
              </a:solidFill>
            </a:endParaRPr>
          </a:p>
        </p:txBody>
      </p:sp>
      <p:sp>
        <p:nvSpPr>
          <p:cNvPr id="2" name="Colour block 1">
            <a:extLst>
              <a:ext uri="{FF2B5EF4-FFF2-40B4-BE49-F238E27FC236}">
                <a16:creationId xmlns:a16="http://schemas.microsoft.com/office/drawing/2014/main" id="{ECA92447-F633-484C-865A-7E00514C7F7C}"/>
              </a:ext>
            </a:extLst>
          </p:cNvPr>
          <p:cNvSpPr/>
          <p:nvPr userDrawn="1"/>
        </p:nvSpPr>
        <p:spPr>
          <a:xfrm>
            <a:off x="0" y="2136618"/>
            <a:ext cx="6581869" cy="472138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lvl="0"/>
            <a:endParaRPr lang="en-GB" noProof="0">
              <a:solidFill>
                <a:srgbClr val="2F363B"/>
              </a:solidFill>
            </a:endParaRPr>
          </a:p>
        </p:txBody>
      </p:sp>
      <p:sp>
        <p:nvSpPr>
          <p:cNvPr id="14" name="Numbering">
            <a:extLst>
              <a:ext uri="{FF2B5EF4-FFF2-40B4-BE49-F238E27FC236}">
                <a16:creationId xmlns:a16="http://schemas.microsoft.com/office/drawing/2014/main" id="{D7F13B33-C34D-4F21-8983-11FD85501158}"/>
              </a:ext>
            </a:extLst>
          </p:cNvPr>
          <p:cNvSpPr>
            <a:spLocks noGrp="1"/>
          </p:cNvSpPr>
          <p:nvPr>
            <p:ph type="subTitle" idx="1" hasCustomPrompt="1"/>
          </p:nvPr>
        </p:nvSpPr>
        <p:spPr>
          <a:xfrm>
            <a:off x="269999" y="2635200"/>
            <a:ext cx="4683331" cy="446400"/>
          </a:xfrm>
        </p:spPr>
        <p:txBody>
          <a:bodyPr rIns="0" anchor="b" anchorCtr="0"/>
          <a:lstStyle>
            <a:lvl1pPr marL="895350" indent="-895350" algn="l">
              <a:spcBef>
                <a:spcPts val="0"/>
              </a:spcBef>
              <a:buFontTx/>
              <a:buNone/>
              <a:tabLst>
                <a:tab pos="895350" algn="l"/>
              </a:tabLst>
              <a:defRPr sz="2800">
                <a:solidFill>
                  <a:srgbClr val="30373B"/>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GB"/>
              <a:t>01</a:t>
            </a:r>
          </a:p>
        </p:txBody>
      </p:sp>
      <p:sp>
        <p:nvSpPr>
          <p:cNvPr id="19" name="Title">
            <a:extLst>
              <a:ext uri="{FF2B5EF4-FFF2-40B4-BE49-F238E27FC236}">
                <a16:creationId xmlns:a16="http://schemas.microsoft.com/office/drawing/2014/main" id="{E452A47F-812C-403D-B3AE-D6657994F2B4}"/>
              </a:ext>
            </a:extLst>
          </p:cNvPr>
          <p:cNvSpPr>
            <a:spLocks noGrp="1"/>
          </p:cNvSpPr>
          <p:nvPr>
            <p:ph type="title" hasCustomPrompt="1"/>
          </p:nvPr>
        </p:nvSpPr>
        <p:spPr>
          <a:xfrm>
            <a:off x="269874" y="3313864"/>
            <a:ext cx="4683126" cy="3031374"/>
          </a:xfrm>
          <a:noFill/>
        </p:spPr>
        <p:txBody>
          <a:bodyPr vert="horz" lIns="0" tIns="0" rIns="0"/>
          <a:lstStyle>
            <a:lvl1pPr>
              <a:lnSpc>
                <a:spcPct val="83000"/>
              </a:lnSpc>
              <a:defRPr sz="4800" cap="all" baseline="0">
                <a:solidFill>
                  <a:srgbClr val="30373B"/>
                </a:solidFill>
                <a:latin typeface="Impact" panose="020B0806030902050204" pitchFamily="34" charset="0"/>
              </a:defRPr>
            </a:lvl1pPr>
          </a:lstStyle>
          <a:p>
            <a:r>
              <a:rPr lang="en-GB"/>
              <a:t>CLICK TO EDIT MASTER TITLE STYLE</a:t>
            </a:r>
          </a:p>
        </p:txBody>
      </p:sp>
      <p:sp>
        <p:nvSpPr>
          <p:cNvPr id="15" name="Notes">
            <a:extLst>
              <a:ext uri="{FF2B5EF4-FFF2-40B4-BE49-F238E27FC236}">
                <a16:creationId xmlns:a16="http://schemas.microsoft.com/office/drawing/2014/main" id="{84A24983-3FE3-44E0-B262-30F59419DD24}"/>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6" name="Tracker">
            <a:extLst>
              <a:ext uri="{FF2B5EF4-FFF2-40B4-BE49-F238E27FC236}">
                <a16:creationId xmlns:a16="http://schemas.microsoft.com/office/drawing/2014/main" id="{C5381237-1CD9-4D93-86B1-DAF9A3B00AC6}"/>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7462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Image Dark">
    <p:spTree>
      <p:nvGrpSpPr>
        <p:cNvPr id="1" name=""/>
        <p:cNvGrpSpPr/>
        <p:nvPr/>
      </p:nvGrpSpPr>
      <p:grpSpPr>
        <a:xfrm>
          <a:off x="0" y="0"/>
          <a:ext cx="0" cy="0"/>
          <a:chOff x="0" y="0"/>
          <a:chExt cx="0" cy="0"/>
        </a:xfrm>
      </p:grpSpPr>
      <p:sp>
        <p:nvSpPr>
          <p:cNvPr id="13" name="Colour block dark">
            <a:extLst>
              <a:ext uri="{FF2B5EF4-FFF2-40B4-BE49-F238E27FC236}">
                <a16:creationId xmlns:a16="http://schemas.microsoft.com/office/drawing/2014/main" id="{B40B7F21-6889-46F7-BB5C-8FDE3B947050}"/>
              </a:ext>
            </a:extLst>
          </p:cNvPr>
          <p:cNvSpPr/>
          <p:nvPr userDrawn="1"/>
        </p:nvSpPr>
        <p:spPr>
          <a:xfrm>
            <a:off x="0" y="0"/>
            <a:ext cx="7139587" cy="549851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sz="1000" noProof="0">
              <a:solidFill>
                <a:srgbClr val="2F363B"/>
              </a:solidFill>
            </a:endParaRPr>
          </a:p>
        </p:txBody>
      </p:sp>
      <p:sp>
        <p:nvSpPr>
          <p:cNvPr id="18" name="Numbering">
            <a:extLst>
              <a:ext uri="{FF2B5EF4-FFF2-40B4-BE49-F238E27FC236}">
                <a16:creationId xmlns:a16="http://schemas.microsoft.com/office/drawing/2014/main" id="{EA8FF8E1-D73C-40DC-B51F-49B3A5C07DBA}"/>
              </a:ext>
            </a:extLst>
          </p:cNvPr>
          <p:cNvSpPr>
            <a:spLocks noGrp="1"/>
          </p:cNvSpPr>
          <p:nvPr>
            <p:ph type="subTitle" idx="1" hasCustomPrompt="1"/>
          </p:nvPr>
        </p:nvSpPr>
        <p:spPr>
          <a:xfrm>
            <a:off x="269999" y="986400"/>
            <a:ext cx="5040000" cy="446400"/>
          </a:xfrm>
        </p:spPr>
        <p:txBody>
          <a:bodyPr rIns="0" anchor="b" anchorCtr="0"/>
          <a:lstStyle>
            <a:lvl1pPr marL="895350" indent="-895350" algn="l">
              <a:spcBef>
                <a:spcPts val="0"/>
              </a:spcBef>
              <a:buFontTx/>
              <a:buNone/>
              <a:tabLst>
                <a:tab pos="895350" algn="l"/>
              </a:tabLst>
              <a:defRPr sz="28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GB"/>
              <a:t>01</a:t>
            </a:r>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269999" y="1637533"/>
            <a:ext cx="5040000" cy="3591668"/>
          </a:xfrm>
          <a:noFill/>
        </p:spPr>
        <p:txBody>
          <a:bodyPr vert="horz" lIns="0" tIns="0" rIns="0"/>
          <a:lstStyle>
            <a:lvl1pPr>
              <a:lnSpc>
                <a:spcPct val="80000"/>
              </a:lnSpc>
              <a:defRPr sz="7200" cap="all" baseline="0">
                <a:solidFill>
                  <a:srgbClr val="F8F5E7"/>
                </a:solidFill>
                <a:latin typeface="Impact" panose="020B0806030902050204" pitchFamily="34" charset="0"/>
              </a:defRPr>
            </a:lvl1pPr>
          </a:lstStyle>
          <a:p>
            <a:r>
              <a:rPr lang="en-GB"/>
              <a:t>CLICK TO EDIT MASTER TITLE STYLE</a:t>
            </a:r>
          </a:p>
        </p:txBody>
      </p:sp>
      <p:sp>
        <p:nvSpPr>
          <p:cNvPr id="17" name="Picture">
            <a:extLst>
              <a:ext uri="{FF2B5EF4-FFF2-40B4-BE49-F238E27FC236}">
                <a16:creationId xmlns:a16="http://schemas.microsoft.com/office/drawing/2014/main" id="{F5AD96FF-17C8-40BB-95BD-16595A5E5474}"/>
              </a:ext>
            </a:extLst>
          </p:cNvPr>
          <p:cNvSpPr>
            <a:spLocks noGrp="1"/>
          </p:cNvSpPr>
          <p:nvPr>
            <p:ph type="pic" sz="quarter" idx="17"/>
          </p:nvPr>
        </p:nvSpPr>
        <p:spPr>
          <a:xfrm>
            <a:off x="5087936" y="3212975"/>
            <a:ext cx="4818064" cy="3645025"/>
          </a:xfrm>
          <a:custGeom>
            <a:avLst/>
            <a:gdLst>
              <a:gd name="connsiteX0" fmla="*/ 2051651 w 4818064"/>
              <a:gd name="connsiteY0" fmla="*/ 0 h 3645025"/>
              <a:gd name="connsiteX1" fmla="*/ 4818064 w 4818064"/>
              <a:gd name="connsiteY1" fmla="*/ 0 h 3645025"/>
              <a:gd name="connsiteX2" fmla="*/ 4818064 w 4818064"/>
              <a:gd name="connsiteY2" fmla="*/ 3645025 h 3645025"/>
              <a:gd name="connsiteX3" fmla="*/ 0 w 4818064"/>
              <a:gd name="connsiteY3" fmla="*/ 3645025 h 3645025"/>
              <a:gd name="connsiteX4" fmla="*/ 0 w 4818064"/>
              <a:gd name="connsiteY4" fmla="*/ 2285535 h 3645025"/>
              <a:gd name="connsiteX5" fmla="*/ 2051651 w 4818064"/>
              <a:gd name="connsiteY5" fmla="*/ 2285535 h 3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645025">
                <a:moveTo>
                  <a:pt x="2051651" y="0"/>
                </a:moveTo>
                <a:lnTo>
                  <a:pt x="4818064" y="0"/>
                </a:lnTo>
                <a:lnTo>
                  <a:pt x="4818064" y="3645025"/>
                </a:lnTo>
                <a:lnTo>
                  <a:pt x="0" y="3645025"/>
                </a:lnTo>
                <a:lnTo>
                  <a:pt x="0" y="2285535"/>
                </a:lnTo>
                <a:lnTo>
                  <a:pt x="2051651" y="2285535"/>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en-US"/>
              <a:t>Click icon to add picture</a:t>
            </a:r>
            <a:endParaRPr lang="en-GB"/>
          </a:p>
        </p:txBody>
      </p:sp>
      <p:sp>
        <p:nvSpPr>
          <p:cNvPr id="11" name="Notes">
            <a:extLst>
              <a:ext uri="{FF2B5EF4-FFF2-40B4-BE49-F238E27FC236}">
                <a16:creationId xmlns:a16="http://schemas.microsoft.com/office/drawing/2014/main" id="{2A57E2F6-7A9F-41E2-8D7F-40B6A933644F}"/>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DA498382-A780-4379-B988-F9A23B4581A4}"/>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0" name="Slide number">
            <a:extLst>
              <a:ext uri="{FF2B5EF4-FFF2-40B4-BE49-F238E27FC236}">
                <a16:creationId xmlns:a16="http://schemas.microsoft.com/office/drawing/2014/main" id="{60A534C5-071A-4203-A1EF-7D66784ED9CC}"/>
              </a:ext>
            </a:extLst>
          </p:cNvPr>
          <p:cNvSpPr>
            <a:spLocks noGrp="1"/>
          </p:cNvSpPr>
          <p:nvPr>
            <p:ph type="body" sz="quarter" idx="18" hasCustomPrompt="1"/>
          </p:nvPr>
        </p:nvSpPr>
        <p:spPr>
          <a:xfrm>
            <a:off x="9378938" y="6491731"/>
            <a:ext cx="255600"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fld id="{24C8C45C-947F-4981-8B3F-4F32E973C901}" type="slidenum">
              <a:rPr lang="en-GB" sz="650" smtClean="0">
                <a:solidFill>
                  <a:srgbClr val="1F2023"/>
                </a:solidFill>
              </a:rPr>
              <a:pPr/>
              <a:t>‹#›</a:t>
            </a:fld>
            <a:endParaRPr lang="en-GB" sz="650">
              <a:solidFill>
                <a:srgbClr val="1F2023"/>
              </a:solidFill>
            </a:endParaRPr>
          </a:p>
        </p:txBody>
      </p:sp>
    </p:spTree>
    <p:extLst>
      <p:ext uri="{BB962C8B-B14F-4D97-AF65-F5344CB8AC3E}">
        <p14:creationId xmlns:p14="http://schemas.microsoft.com/office/powerpoint/2010/main" val="41557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47"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mage Light">
    <p:spTree>
      <p:nvGrpSpPr>
        <p:cNvPr id="1" name=""/>
        <p:cNvGrpSpPr/>
        <p:nvPr/>
      </p:nvGrpSpPr>
      <p:grpSpPr>
        <a:xfrm>
          <a:off x="0" y="0"/>
          <a:ext cx="0" cy="0"/>
          <a:chOff x="0" y="0"/>
          <a:chExt cx="0" cy="0"/>
        </a:xfrm>
      </p:grpSpPr>
      <p:sp>
        <p:nvSpPr>
          <p:cNvPr id="13" name="Colour block light">
            <a:extLst>
              <a:ext uri="{FF2B5EF4-FFF2-40B4-BE49-F238E27FC236}">
                <a16:creationId xmlns:a16="http://schemas.microsoft.com/office/drawing/2014/main" id="{B40B7F21-6889-46F7-BB5C-8FDE3B947050}"/>
              </a:ext>
            </a:extLst>
          </p:cNvPr>
          <p:cNvSpPr/>
          <p:nvPr userDrawn="1"/>
        </p:nvSpPr>
        <p:spPr>
          <a:xfrm>
            <a:off x="0" y="0"/>
            <a:ext cx="7139587" cy="549851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en-GB" sz="1000" noProof="0">
              <a:solidFill>
                <a:srgbClr val="2F363B"/>
              </a:solidFill>
            </a:endParaRPr>
          </a:p>
        </p:txBody>
      </p:sp>
      <p:sp>
        <p:nvSpPr>
          <p:cNvPr id="10" name="Numbering">
            <a:extLst>
              <a:ext uri="{FF2B5EF4-FFF2-40B4-BE49-F238E27FC236}">
                <a16:creationId xmlns:a16="http://schemas.microsoft.com/office/drawing/2014/main" id="{1555505B-1F91-4451-A260-8CF1E3B4C29E}"/>
              </a:ext>
            </a:extLst>
          </p:cNvPr>
          <p:cNvSpPr>
            <a:spLocks noGrp="1"/>
          </p:cNvSpPr>
          <p:nvPr>
            <p:ph type="subTitle" idx="1" hasCustomPrompt="1"/>
          </p:nvPr>
        </p:nvSpPr>
        <p:spPr>
          <a:xfrm>
            <a:off x="269999" y="986400"/>
            <a:ext cx="5040000" cy="446400"/>
          </a:xfrm>
        </p:spPr>
        <p:txBody>
          <a:bodyPr rIns="0" anchor="b" anchorCtr="0"/>
          <a:lstStyle>
            <a:lvl1pPr marL="895350" indent="-895350" algn="l">
              <a:spcBef>
                <a:spcPts val="0"/>
              </a:spcBef>
              <a:buFontTx/>
              <a:buNone/>
              <a:tabLst>
                <a:tab pos="895350" algn="l"/>
              </a:tabLst>
              <a:defRPr sz="2800">
                <a:solidFill>
                  <a:srgbClr val="30373B"/>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GB"/>
              <a:t>01</a:t>
            </a:r>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269999" y="1637533"/>
            <a:ext cx="5040000" cy="3591668"/>
          </a:xfrm>
          <a:noFill/>
        </p:spPr>
        <p:txBody>
          <a:bodyPr vert="horz" lIns="0" tIns="0" rIns="0"/>
          <a:lstStyle>
            <a:lvl1pPr>
              <a:lnSpc>
                <a:spcPct val="80000"/>
              </a:lnSpc>
              <a:defRPr sz="7200" cap="all" baseline="0">
                <a:solidFill>
                  <a:srgbClr val="30373B"/>
                </a:solidFill>
                <a:latin typeface="Impact" panose="020B0806030902050204" pitchFamily="34" charset="0"/>
              </a:defRPr>
            </a:lvl1pPr>
          </a:lstStyle>
          <a:p>
            <a:r>
              <a:rPr lang="en-GB"/>
              <a:t>CLICK TO EDIT MASTER TITLE STYLE</a:t>
            </a:r>
          </a:p>
        </p:txBody>
      </p:sp>
      <p:sp>
        <p:nvSpPr>
          <p:cNvPr id="17" name="Picture">
            <a:extLst>
              <a:ext uri="{FF2B5EF4-FFF2-40B4-BE49-F238E27FC236}">
                <a16:creationId xmlns:a16="http://schemas.microsoft.com/office/drawing/2014/main" id="{F5AD96FF-17C8-40BB-95BD-16595A5E5474}"/>
              </a:ext>
            </a:extLst>
          </p:cNvPr>
          <p:cNvSpPr>
            <a:spLocks noGrp="1"/>
          </p:cNvSpPr>
          <p:nvPr>
            <p:ph type="pic" sz="quarter" idx="17"/>
          </p:nvPr>
        </p:nvSpPr>
        <p:spPr>
          <a:xfrm>
            <a:off x="5087936" y="3212975"/>
            <a:ext cx="4818064" cy="3645025"/>
          </a:xfrm>
          <a:custGeom>
            <a:avLst/>
            <a:gdLst>
              <a:gd name="connsiteX0" fmla="*/ 2051651 w 4818064"/>
              <a:gd name="connsiteY0" fmla="*/ 0 h 3645025"/>
              <a:gd name="connsiteX1" fmla="*/ 4818064 w 4818064"/>
              <a:gd name="connsiteY1" fmla="*/ 0 h 3645025"/>
              <a:gd name="connsiteX2" fmla="*/ 4818064 w 4818064"/>
              <a:gd name="connsiteY2" fmla="*/ 3645025 h 3645025"/>
              <a:gd name="connsiteX3" fmla="*/ 0 w 4818064"/>
              <a:gd name="connsiteY3" fmla="*/ 3645025 h 3645025"/>
              <a:gd name="connsiteX4" fmla="*/ 0 w 4818064"/>
              <a:gd name="connsiteY4" fmla="*/ 2285535 h 3645025"/>
              <a:gd name="connsiteX5" fmla="*/ 2051651 w 4818064"/>
              <a:gd name="connsiteY5" fmla="*/ 2285535 h 3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645025">
                <a:moveTo>
                  <a:pt x="2051651" y="0"/>
                </a:moveTo>
                <a:lnTo>
                  <a:pt x="4818064" y="0"/>
                </a:lnTo>
                <a:lnTo>
                  <a:pt x="4818064" y="3645025"/>
                </a:lnTo>
                <a:lnTo>
                  <a:pt x="0" y="3645025"/>
                </a:lnTo>
                <a:lnTo>
                  <a:pt x="0" y="2285535"/>
                </a:lnTo>
                <a:lnTo>
                  <a:pt x="2051651" y="2285535"/>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en-US"/>
              <a:t>Click icon to add picture</a:t>
            </a:r>
            <a:endParaRPr lang="en-GB"/>
          </a:p>
        </p:txBody>
      </p:sp>
      <p:sp>
        <p:nvSpPr>
          <p:cNvPr id="11" name="Notes">
            <a:extLst>
              <a:ext uri="{FF2B5EF4-FFF2-40B4-BE49-F238E27FC236}">
                <a16:creationId xmlns:a16="http://schemas.microsoft.com/office/drawing/2014/main" id="{2A57E2F6-7A9F-41E2-8D7F-40B6A933644F}"/>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DA498382-A780-4379-B988-F9A23B4581A4}"/>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2" name="Slide number">
            <a:extLst>
              <a:ext uri="{FF2B5EF4-FFF2-40B4-BE49-F238E27FC236}">
                <a16:creationId xmlns:a16="http://schemas.microsoft.com/office/drawing/2014/main" id="{40A051AF-44B5-466E-8AEF-F83825026EB3}"/>
              </a:ext>
            </a:extLst>
          </p:cNvPr>
          <p:cNvSpPr>
            <a:spLocks noGrp="1"/>
          </p:cNvSpPr>
          <p:nvPr>
            <p:ph type="body" sz="quarter" idx="18" hasCustomPrompt="1"/>
          </p:nvPr>
        </p:nvSpPr>
        <p:spPr>
          <a:xfrm>
            <a:off x="9378938" y="6491731"/>
            <a:ext cx="255600"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fld id="{24C8C45C-947F-4981-8B3F-4F32E973C901}" type="slidenum">
              <a:rPr lang="en-GB" sz="650" smtClean="0">
                <a:solidFill>
                  <a:srgbClr val="1F2023"/>
                </a:solidFill>
              </a:rPr>
              <a:pPr/>
              <a:t>‹#›</a:t>
            </a:fld>
            <a:endParaRPr lang="en-GB" sz="650">
              <a:solidFill>
                <a:srgbClr val="1F2023"/>
              </a:solidFill>
            </a:endParaRPr>
          </a:p>
        </p:txBody>
      </p:sp>
    </p:spTree>
    <p:extLst>
      <p:ext uri="{BB962C8B-B14F-4D97-AF65-F5344CB8AC3E}">
        <p14:creationId xmlns:p14="http://schemas.microsoft.com/office/powerpoint/2010/main" val="23903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47"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Yellow">
    <p:bg>
      <p:bgPr>
        <a:solidFill>
          <a:srgbClr val="E4B73B"/>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9D11359A-2F03-425D-806D-98BA9370D36F}"/>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73D51A2D-F0E1-4CE7-AFB4-409F72352804}"/>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8863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ight Green">
    <p:bg>
      <p:bgPr>
        <a:solidFill>
          <a:srgbClr val="8AA299"/>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4A89760F-2178-49CC-BA2F-12208AE6FD1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BE9A5838-75E1-4C49-AAB8-A7B512D4EB0D}"/>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3126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ark Green">
    <p:bg>
      <p:bgPr>
        <a:solidFill>
          <a:srgbClr val="40615F"/>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rgbClr val="F8F5E7"/>
                </a:solidFill>
                <a:latin typeface="Impact" panose="020B0806030902050204" pitchFamily="34" charset="0"/>
              </a:defRPr>
            </a:lvl1pPr>
          </a:lstStyle>
          <a:p>
            <a:r>
              <a:rPr lang="en-GB"/>
              <a:t>CLICK TO EDIT MASTER TITLE STYLE</a:t>
            </a:r>
          </a:p>
        </p:txBody>
      </p:sp>
      <p:sp>
        <p:nvSpPr>
          <p:cNvPr id="8" name="Notes">
            <a:extLst>
              <a:ext uri="{FF2B5EF4-FFF2-40B4-BE49-F238E27FC236}">
                <a16:creationId xmlns:a16="http://schemas.microsoft.com/office/drawing/2014/main" id="{33AEEFBF-8305-40CF-A329-17C2C3DF5173}"/>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470DFD11-5A11-49E0-BF7F-18AA2AB69FB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23" name="Logo">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4" name="Slide number">
            <a:extLst>
              <a:ext uri="{FF2B5EF4-FFF2-40B4-BE49-F238E27FC236}">
                <a16:creationId xmlns:a16="http://schemas.microsoft.com/office/drawing/2014/main" id="{8F64ED58-75C8-4179-A976-CDFC761EBBBD}"/>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Tree>
    <p:extLst>
      <p:ext uri="{BB962C8B-B14F-4D97-AF65-F5344CB8AC3E}">
        <p14:creationId xmlns:p14="http://schemas.microsoft.com/office/powerpoint/2010/main" val="408425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Wine Red">
    <p:bg>
      <p:bgPr>
        <a:solidFill>
          <a:srgbClr val="893E4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rgbClr val="F8F5E7"/>
                </a:solidFill>
                <a:latin typeface="Impact" panose="020B0806030902050204" pitchFamily="34" charset="0"/>
              </a:defRPr>
            </a:lvl1pPr>
          </a:lstStyle>
          <a:p>
            <a:r>
              <a:rPr lang="en-GB"/>
              <a:t>CLICK TO EDIT MASTER TITLE STYLE</a:t>
            </a:r>
          </a:p>
        </p:txBody>
      </p:sp>
      <p:sp>
        <p:nvSpPr>
          <p:cNvPr id="8" name="Notes">
            <a:extLst>
              <a:ext uri="{FF2B5EF4-FFF2-40B4-BE49-F238E27FC236}">
                <a16:creationId xmlns:a16="http://schemas.microsoft.com/office/drawing/2014/main" id="{720BDB18-EB67-4D43-8C3C-178BCCC8682C}"/>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854F9984-6AD9-4261-8717-72825E84BB97}"/>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23" name="Logo">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4" name="Slide number">
            <a:extLst>
              <a:ext uri="{FF2B5EF4-FFF2-40B4-BE49-F238E27FC236}">
                <a16:creationId xmlns:a16="http://schemas.microsoft.com/office/drawing/2014/main" id="{1315E193-46D2-488D-B396-4238AE56BC3F}"/>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Tree>
    <p:extLst>
      <p:ext uri="{BB962C8B-B14F-4D97-AF65-F5344CB8AC3E}">
        <p14:creationId xmlns:p14="http://schemas.microsoft.com/office/powerpoint/2010/main" val="13390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grpSp>
        <p:nvGrpSpPr>
          <p:cNvPr id="2" name="Background colour blocks">
            <a:extLst>
              <a:ext uri="{FF2B5EF4-FFF2-40B4-BE49-F238E27FC236}">
                <a16:creationId xmlns:a16="http://schemas.microsoft.com/office/drawing/2014/main" id="{67BF54CF-DC03-4D53-9511-AE81F08D9423}"/>
              </a:ext>
            </a:extLst>
          </p:cNvPr>
          <p:cNvGrpSpPr/>
          <p:nvPr userDrawn="1"/>
        </p:nvGrpSpPr>
        <p:grpSpPr>
          <a:xfrm>
            <a:off x="0" y="0"/>
            <a:ext cx="9906000" cy="6858000"/>
            <a:chOff x="-1" y="0"/>
            <a:chExt cx="9906000" cy="6858000"/>
          </a:xfrm>
        </p:grpSpPr>
        <p:sp>
          <p:nvSpPr>
            <p:cNvPr id="23" name="Yellow">
              <a:extLst>
                <a:ext uri="{FF2B5EF4-FFF2-40B4-BE49-F238E27FC236}">
                  <a16:creationId xmlns:a16="http://schemas.microsoft.com/office/drawing/2014/main" id="{A81EE220-AC53-4153-A0FE-1F2219FBF428}"/>
                </a:ext>
              </a:extLst>
            </p:cNvPr>
            <p:cNvSpPr/>
            <p:nvPr userDrawn="1"/>
          </p:nvSpPr>
          <p:spPr>
            <a:xfrm>
              <a:off x="7171530" y="0"/>
              <a:ext cx="2734469"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4B73B"/>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endParaRPr>
            </a:p>
          </p:txBody>
        </p:sp>
        <p:sp>
          <p:nvSpPr>
            <p:cNvPr id="24" name="Egg">
              <a:extLst>
                <a:ext uri="{FF2B5EF4-FFF2-40B4-BE49-F238E27FC236}">
                  <a16:creationId xmlns:a16="http://schemas.microsoft.com/office/drawing/2014/main" id="{468EEBBF-213D-4D68-A9CE-7CE68854BF37}"/>
                </a:ext>
              </a:extLst>
            </p:cNvPr>
            <p:cNvSpPr/>
            <p:nvPr userDrawn="1"/>
          </p:nvSpPr>
          <p:spPr>
            <a:xfrm>
              <a:off x="-1" y="0"/>
              <a:ext cx="7171531" cy="1632813"/>
            </a:xfrm>
            <a:prstGeom prst="rect">
              <a:avLst/>
            </a:prstGeom>
            <a:solidFill>
              <a:srgbClr val="F8F5E7"/>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latin typeface="Arial"/>
                <a:ea typeface="+mn-ea"/>
                <a:cs typeface="+mn-cs"/>
              </a:endParaRPr>
            </a:p>
          </p:txBody>
        </p:sp>
        <p:sp>
          <p:nvSpPr>
            <p:cNvPr id="25" name="Grey">
              <a:extLst>
                <a:ext uri="{FF2B5EF4-FFF2-40B4-BE49-F238E27FC236}">
                  <a16:creationId xmlns:a16="http://schemas.microsoft.com/office/drawing/2014/main" id="{2F8E5E3C-C8FF-4ABE-B0BE-21762DA69433}"/>
                </a:ext>
              </a:extLst>
            </p:cNvPr>
            <p:cNvSpPr/>
            <p:nvPr userDrawn="1"/>
          </p:nvSpPr>
          <p:spPr>
            <a:xfrm>
              <a:off x="0" y="1355724"/>
              <a:ext cx="8554911" cy="5502276"/>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E2DED9"/>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endParaRPr>
            </a:p>
          </p:txBody>
        </p:sp>
      </p:grpSp>
      <p:sp>
        <p:nvSpPr>
          <p:cNvPr id="16" name="Title">
            <a:extLst>
              <a:ext uri="{FF2B5EF4-FFF2-40B4-BE49-F238E27FC236}">
                <a16:creationId xmlns:a16="http://schemas.microsoft.com/office/drawing/2014/main" id="{D4352087-9FC5-44CB-9335-2EEFDAC76577}"/>
              </a:ext>
            </a:extLst>
          </p:cNvPr>
          <p:cNvSpPr>
            <a:spLocks noGrp="1"/>
          </p:cNvSpPr>
          <p:nvPr>
            <p:ph type="ctrTitle"/>
          </p:nvPr>
        </p:nvSpPr>
        <p:spPr>
          <a:xfrm>
            <a:off x="270734" y="2138963"/>
            <a:ext cx="5842800" cy="2224886"/>
          </a:xfrm>
        </p:spPr>
        <p:txBody>
          <a:bodyPr vert="horz" anchor="t" anchorCtr="0">
            <a:noAutofit/>
          </a:bodyPr>
          <a:lstStyle>
            <a:lvl1pPr algn="l">
              <a:lnSpc>
                <a:spcPct val="83000"/>
              </a:lnSpc>
              <a:defRPr sz="6500" cap="all" baseline="0">
                <a:solidFill>
                  <a:srgbClr val="30373B"/>
                </a:solidFill>
                <a:latin typeface="Impact" panose="020B0806030902050204" pitchFamily="34" charset="0"/>
              </a:defRPr>
            </a:lvl1pPr>
          </a:lstStyle>
          <a:p>
            <a:r>
              <a:rPr lang="en-US"/>
              <a:t>Click to edit Master title style</a:t>
            </a:r>
            <a:endParaRPr lang="en-GB"/>
          </a:p>
        </p:txBody>
      </p:sp>
      <p:sp>
        <p:nvSpPr>
          <p:cNvPr id="21" name="Subtitle">
            <a:extLst>
              <a:ext uri="{FF2B5EF4-FFF2-40B4-BE49-F238E27FC236}">
                <a16:creationId xmlns:a16="http://schemas.microsoft.com/office/drawing/2014/main" id="{F4872442-83A2-43AD-891C-C24ABE274253}"/>
              </a:ext>
            </a:extLst>
          </p:cNvPr>
          <p:cNvSpPr>
            <a:spLocks noGrp="1"/>
          </p:cNvSpPr>
          <p:nvPr>
            <p:ph type="subTitle" idx="1"/>
          </p:nvPr>
        </p:nvSpPr>
        <p:spPr>
          <a:xfrm>
            <a:off x="269999" y="5463127"/>
            <a:ext cx="5842800" cy="863537"/>
          </a:xfrm>
        </p:spPr>
        <p:txBody>
          <a:bodyPr anchor="b" anchorCtr="0"/>
          <a:lstStyle>
            <a:lvl1pPr marL="0" indent="0" algn="l">
              <a:lnSpc>
                <a:spcPct val="90000"/>
              </a:lnSpc>
              <a:spcBef>
                <a:spcPts val="0"/>
              </a:spcBef>
              <a:buFont typeface="Arial" panose="020B0604020202020204" pitchFamily="34" charset="0"/>
              <a:buChar char="​"/>
              <a:defRPr sz="1100">
                <a:solidFill>
                  <a:srgbClr val="1F2023"/>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22" name="Date">
            <a:extLst>
              <a:ext uri="{FF2B5EF4-FFF2-40B4-BE49-F238E27FC236}">
                <a16:creationId xmlns:a16="http://schemas.microsoft.com/office/drawing/2014/main" id="{E1694F14-D4CB-400F-818F-B8F113DF8AE5}"/>
              </a:ext>
            </a:extLst>
          </p:cNvPr>
          <p:cNvSpPr>
            <a:spLocks noGrp="1"/>
          </p:cNvSpPr>
          <p:nvPr>
            <p:ph type="body" sz="quarter" idx="13" hasCustomPrompt="1"/>
          </p:nvPr>
        </p:nvSpPr>
        <p:spPr>
          <a:xfrm>
            <a:off x="269999" y="6387016"/>
            <a:ext cx="5842800" cy="210634"/>
          </a:xfrm>
        </p:spPr>
        <p:txBody>
          <a:bodyPr rIns="0" anchor="b" anchorCtr="0"/>
          <a:lstStyle>
            <a:lvl1pPr>
              <a:lnSpc>
                <a:spcPct val="90000"/>
              </a:lnSpc>
              <a:defRPr sz="900">
                <a:solidFill>
                  <a:srgbClr val="1F2023"/>
                </a:solidFill>
              </a:defRPr>
            </a:lvl1pPr>
            <a:lvl5pPr>
              <a:defRPr/>
            </a:lvl5pPr>
          </a:lstStyle>
          <a:p>
            <a:pPr lvl="0"/>
            <a:r>
              <a:rPr lang="en-GB"/>
              <a:t>Date</a:t>
            </a:r>
          </a:p>
        </p:txBody>
      </p:sp>
      <p:sp>
        <p:nvSpPr>
          <p:cNvPr id="10" name="Confidential">
            <a:extLst>
              <a:ext uri="{FF2B5EF4-FFF2-40B4-BE49-F238E27FC236}">
                <a16:creationId xmlns:a16="http://schemas.microsoft.com/office/drawing/2014/main" id="{E3C3862B-60F1-44D8-9107-89FD1C9A207D}"/>
              </a:ext>
            </a:extLst>
          </p:cNvPr>
          <p:cNvSpPr txBox="1"/>
          <p:nvPr userDrawn="1"/>
        </p:nvSpPr>
        <p:spPr>
          <a:xfrm>
            <a:off x="8925785" y="6485010"/>
            <a:ext cx="609141" cy="124650"/>
          </a:xfrm>
          <a:prstGeom prst="rect">
            <a:avLst/>
          </a:prstGeom>
          <a:noFill/>
          <a:ln w="6350">
            <a:noFill/>
            <a:prstDash val="sysDash"/>
          </a:ln>
        </p:spPr>
        <p:txBody>
          <a:bodyPr wrap="square" lIns="0" tIns="0" rIns="0" bIns="0" rtlCol="0">
            <a:spAutoFit/>
          </a:bodyPr>
          <a:lstStyle/>
          <a:p>
            <a:pPr algn="ctr"/>
            <a:r>
              <a:rPr lang="en-GB" sz="900">
                <a:solidFill>
                  <a:schemeClr val="tx1"/>
                </a:solidFill>
              </a:rPr>
              <a:t>Confidential</a:t>
            </a:r>
          </a:p>
        </p:txBody>
      </p:sp>
      <p:sp>
        <p:nvSpPr>
          <p:cNvPr id="12" name="Logotype">
            <a:extLst>
              <a:ext uri="{FF2B5EF4-FFF2-40B4-BE49-F238E27FC236}">
                <a16:creationId xmlns:a16="http://schemas.microsoft.com/office/drawing/2014/main" id="{4E4074B2-7DE7-48C5-B126-35D2D5B789C6}"/>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solidFill>
                  <a:srgbClr val="1F2023"/>
                </a:solidFill>
              </a:rPr>
              <a:t> </a:t>
            </a:r>
          </a:p>
        </p:txBody>
      </p:sp>
    </p:spTree>
    <p:extLst>
      <p:ext uri="{BB962C8B-B14F-4D97-AF65-F5344CB8AC3E}">
        <p14:creationId xmlns:p14="http://schemas.microsoft.com/office/powerpoint/2010/main" val="4530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iggy">
    <p:bg>
      <p:bgPr>
        <a:solidFill>
          <a:srgbClr val="E0BCA6"/>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976BF999-3D87-4AFE-8EC3-810F0CE2B5E1}"/>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18C5995D-8DBF-45BE-B40F-D0B4E2A9229F}"/>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79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own">
    <p:bg>
      <p:bgPr>
        <a:solidFill>
          <a:srgbClr val="9A6E3A"/>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CA2ECDF9-4C21-4142-B222-D7AE58F76AB0}"/>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157336CC-F872-47D1-AE5D-6DDEFBA20BF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08589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Egg">
    <p:bg>
      <p:bgPr>
        <a:solidFill>
          <a:srgbClr val="F8F5E7"/>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CA2ECDF9-4C21-4142-B222-D7AE58F76AB0}"/>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157336CC-F872-47D1-AE5D-6DDEFBA20BF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0044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Grey">
    <p:bg>
      <p:bgPr>
        <a:solidFill>
          <a:srgbClr val="E2DED9"/>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10" name="Notes">
            <a:extLst>
              <a:ext uri="{FF2B5EF4-FFF2-40B4-BE49-F238E27FC236}">
                <a16:creationId xmlns:a16="http://schemas.microsoft.com/office/drawing/2014/main" id="{CA2ECDF9-4C21-4142-B222-D7AE58F76AB0}"/>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157336CC-F872-47D1-AE5D-6DDEFBA20BF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45558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chemeClr val="tx1"/>
                </a:solidFill>
                <a:latin typeface="Impact" panose="020B0806030902050204" pitchFamily="34" charset="0"/>
              </a:defRPr>
            </a:lvl1pPr>
          </a:lstStyle>
          <a:p>
            <a:r>
              <a:rPr lang="en-GB"/>
              <a:t>CLICK TO EDIT MASTER TITLE STYLE</a:t>
            </a:r>
          </a:p>
        </p:txBody>
      </p:sp>
      <p:sp>
        <p:nvSpPr>
          <p:cNvPr id="5" name="Notes">
            <a:extLst>
              <a:ext uri="{FF2B5EF4-FFF2-40B4-BE49-F238E27FC236}">
                <a16:creationId xmlns:a16="http://schemas.microsoft.com/office/drawing/2014/main" id="{DDEDA7C9-A1A9-417F-AEFB-A2B5400B672F}"/>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4AB762A1-326D-47B2-A400-9DF0AF7CC449}"/>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4386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ark">
    <p:bg>
      <p:bgPr>
        <a:solidFill>
          <a:srgbClr val="30373B"/>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vert="horz" lIns="0" tIns="0" rIns="0"/>
          <a:lstStyle>
            <a:lvl1pPr>
              <a:lnSpc>
                <a:spcPct val="83000"/>
              </a:lnSpc>
              <a:defRPr sz="5850" cap="all" baseline="0">
                <a:solidFill>
                  <a:srgbClr val="F8F5E7"/>
                </a:solidFill>
                <a:latin typeface="Impact" panose="020B0806030902050204" pitchFamily="34" charset="0"/>
              </a:defRPr>
            </a:lvl1pPr>
          </a:lstStyle>
          <a:p>
            <a:r>
              <a:rPr lang="en-GB"/>
              <a:t>CLICK TO EDIT MASTER TITLE STYLE</a:t>
            </a:r>
          </a:p>
        </p:txBody>
      </p:sp>
      <p:sp>
        <p:nvSpPr>
          <p:cNvPr id="11" name="Notes">
            <a:extLst>
              <a:ext uri="{FF2B5EF4-FFF2-40B4-BE49-F238E27FC236}">
                <a16:creationId xmlns:a16="http://schemas.microsoft.com/office/drawing/2014/main" id="{63D9665C-B7E6-4B35-A0AB-230AA73AD9C2}"/>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4528A11C-F941-4758-81D5-5F505B343818}"/>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23" name="Logo">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9" name="Slide number">
            <a:extLst>
              <a:ext uri="{FF2B5EF4-FFF2-40B4-BE49-F238E27FC236}">
                <a16:creationId xmlns:a16="http://schemas.microsoft.com/office/drawing/2014/main" id="{43354BA6-FDD5-4221-BE74-6982B5FD9503}"/>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Tree>
    <p:extLst>
      <p:ext uri="{BB962C8B-B14F-4D97-AF65-F5344CB8AC3E}">
        <p14:creationId xmlns:p14="http://schemas.microsoft.com/office/powerpoint/2010/main" val="12885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Background Dark Text">
    <p:spTree>
      <p:nvGrpSpPr>
        <p:cNvPr id="1" name=""/>
        <p:cNvGrpSpPr/>
        <p:nvPr/>
      </p:nvGrpSpPr>
      <p:grpSpPr>
        <a:xfrm>
          <a:off x="0" y="0"/>
          <a:ext cx="0" cy="0"/>
          <a:chOff x="0" y="0"/>
          <a:chExt cx="0" cy="0"/>
        </a:xfrm>
      </p:grpSpPr>
      <p:sp>
        <p:nvSpPr>
          <p:cNvPr id="8" name="Picture">
            <a:extLst>
              <a:ext uri="{FF2B5EF4-FFF2-40B4-BE49-F238E27FC236}">
                <a16:creationId xmlns:a16="http://schemas.microsoft.com/office/drawing/2014/main" id="{C4CFC32D-2211-4E39-9B91-7B77BE0D1016}"/>
              </a:ext>
            </a:extLst>
          </p:cNvPr>
          <p:cNvSpPr>
            <a:spLocks noGrp="1"/>
          </p:cNvSpPr>
          <p:nvPr>
            <p:ph type="pic" sz="quarter" idx="15"/>
          </p:nvPr>
        </p:nvSpPr>
        <p:spPr>
          <a:xfrm>
            <a:off x="-1" y="0"/>
            <a:ext cx="9906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308592"/>
            <a:ext cx="8855590" cy="1912010"/>
          </a:xfrm>
          <a:noFill/>
        </p:spPr>
        <p:txBody>
          <a:bodyPr vert="horz" lIns="0" tIns="0" rIns="0"/>
          <a:lstStyle>
            <a:lvl1pPr>
              <a:lnSpc>
                <a:spcPct val="80000"/>
              </a:lnSpc>
              <a:spcBef>
                <a:spcPts val="0"/>
              </a:spcBef>
              <a:defRPr sz="7200" cap="all" baseline="0">
                <a:solidFill>
                  <a:srgbClr val="30373B"/>
                </a:solidFill>
                <a:latin typeface="Impact" panose="020B0806030902050204" pitchFamily="34" charset="0"/>
              </a:defRPr>
            </a:lvl1pPr>
          </a:lstStyle>
          <a:p>
            <a:r>
              <a:rPr lang="en-GB"/>
              <a:t>CLICK TO EDIT MASTER TITLE STYLE</a:t>
            </a:r>
          </a:p>
        </p:txBody>
      </p:sp>
      <p:sp>
        <p:nvSpPr>
          <p:cNvPr id="9" name="Notes">
            <a:extLst>
              <a:ext uri="{FF2B5EF4-FFF2-40B4-BE49-F238E27FC236}">
                <a16:creationId xmlns:a16="http://schemas.microsoft.com/office/drawing/2014/main" id="{A2E889C3-04FC-42E7-9F88-55398FDB062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0" name="Tracker">
            <a:extLst>
              <a:ext uri="{FF2B5EF4-FFF2-40B4-BE49-F238E27FC236}">
                <a16:creationId xmlns:a16="http://schemas.microsoft.com/office/drawing/2014/main" id="{13AC9159-35F7-4923-8467-B4898888D530}"/>
              </a:ext>
            </a:extLst>
          </p:cNvPr>
          <p:cNvSpPr>
            <a:spLocks noGrp="1"/>
          </p:cNvSpPr>
          <p:nvPr>
            <p:ph type="body" sz="quarter" idx="17"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1" name="Logo">
            <a:extLst>
              <a:ext uri="{FF2B5EF4-FFF2-40B4-BE49-F238E27FC236}">
                <a16:creationId xmlns:a16="http://schemas.microsoft.com/office/drawing/2014/main" id="{B45C3F2C-0AAF-4C1C-82CA-594BFBB854DE}"/>
              </a:ext>
            </a:extLst>
          </p:cNvPr>
          <p:cNvSpPr>
            <a:spLocks noGrp="1"/>
          </p:cNvSpPr>
          <p:nvPr>
            <p:ph type="body" sz="quarter" idx="16" hasCustomPrompt="1"/>
          </p:nvPr>
        </p:nvSpPr>
        <p:spPr>
          <a:xfrm>
            <a:off x="9479736" y="303045"/>
            <a:ext cx="154800" cy="349200"/>
          </a:xfrm>
          <a:blipFill>
            <a:blip r:embed="rId2"/>
            <a:stretch>
              <a:fillRect/>
            </a:stretch>
          </a:blipFill>
        </p:spPr>
        <p:txBody>
          <a:bodyPr/>
          <a:lstStyle>
            <a:lvl1pPr>
              <a:defRPr sz="100">
                <a:noFill/>
              </a:defRPr>
            </a:lvl1pPr>
          </a:lstStyle>
          <a:p>
            <a:pPr lvl="0"/>
            <a:r>
              <a:rPr lang="en-GB"/>
              <a:t>.</a:t>
            </a:r>
          </a:p>
        </p:txBody>
      </p:sp>
      <p:sp>
        <p:nvSpPr>
          <p:cNvPr id="13" name="Slide number">
            <a:extLst>
              <a:ext uri="{FF2B5EF4-FFF2-40B4-BE49-F238E27FC236}">
                <a16:creationId xmlns:a16="http://schemas.microsoft.com/office/drawing/2014/main" id="{9ED6CA23-1485-48CA-9483-3C805EE2371E}"/>
              </a:ext>
            </a:extLst>
          </p:cNvPr>
          <p:cNvSpPr>
            <a:spLocks noGrp="1"/>
          </p:cNvSpPr>
          <p:nvPr>
            <p:ph type="body" sz="quarter" idx="18" hasCustomPrompt="1"/>
          </p:nvPr>
        </p:nvSpPr>
        <p:spPr>
          <a:xfrm>
            <a:off x="9378938" y="6491731"/>
            <a:ext cx="255600"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fld id="{24C8C45C-947F-4981-8B3F-4F32E973C901}" type="slidenum">
              <a:rPr lang="en-GB" sz="650" smtClean="0">
                <a:solidFill>
                  <a:srgbClr val="1F2023"/>
                </a:solidFill>
              </a:rPr>
              <a:pPr/>
              <a:t>‹#›</a:t>
            </a:fld>
            <a:endParaRPr lang="en-GB" sz="650">
              <a:solidFill>
                <a:srgbClr val="1F2023"/>
              </a:solidFill>
            </a:endParaRPr>
          </a:p>
        </p:txBody>
      </p:sp>
    </p:spTree>
    <p:extLst>
      <p:ext uri="{BB962C8B-B14F-4D97-AF65-F5344CB8AC3E}">
        <p14:creationId xmlns:p14="http://schemas.microsoft.com/office/powerpoint/2010/main" val="421440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Background Light Text">
    <p:spTree>
      <p:nvGrpSpPr>
        <p:cNvPr id="1" name=""/>
        <p:cNvGrpSpPr/>
        <p:nvPr/>
      </p:nvGrpSpPr>
      <p:grpSpPr>
        <a:xfrm>
          <a:off x="0" y="0"/>
          <a:ext cx="0" cy="0"/>
          <a:chOff x="0" y="0"/>
          <a:chExt cx="0" cy="0"/>
        </a:xfrm>
      </p:grpSpPr>
      <p:sp>
        <p:nvSpPr>
          <p:cNvPr id="8" name="Picture">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906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302941"/>
            <a:ext cx="8855590" cy="1912010"/>
          </a:xfrm>
          <a:noFill/>
        </p:spPr>
        <p:txBody>
          <a:bodyPr vert="horz" lIns="0" tIns="0" rIns="0"/>
          <a:lstStyle>
            <a:lvl1pPr>
              <a:lnSpc>
                <a:spcPct val="80000"/>
              </a:lnSpc>
              <a:defRPr sz="7200" cap="all" baseline="0">
                <a:solidFill>
                  <a:schemeClr val="bg1"/>
                </a:solidFill>
                <a:latin typeface="Impact" panose="020B0806030902050204" pitchFamily="34" charset="0"/>
              </a:defRPr>
            </a:lvl1pPr>
          </a:lstStyle>
          <a:p>
            <a:r>
              <a:rPr lang="en-GB"/>
              <a:t>CLICK TO EDIT MASTER TITLE STYLE</a:t>
            </a:r>
          </a:p>
        </p:txBody>
      </p:sp>
      <p:sp>
        <p:nvSpPr>
          <p:cNvPr id="9" name="Notes">
            <a:extLst>
              <a:ext uri="{FF2B5EF4-FFF2-40B4-BE49-F238E27FC236}">
                <a16:creationId xmlns:a16="http://schemas.microsoft.com/office/drawing/2014/main" id="{B0E5CE65-C7F7-444F-9BE6-F6063981EECD}"/>
              </a:ext>
            </a:extLst>
          </p:cNvPr>
          <p:cNvSpPr>
            <a:spLocks noGrp="1"/>
          </p:cNvSpPr>
          <p:nvPr>
            <p:ph type="body" sz="quarter" idx="13" hasCustomPrompt="1"/>
          </p:nvPr>
        </p:nvSpPr>
        <p:spPr>
          <a:xfrm>
            <a:off x="269874" y="6491543"/>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bg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0" name="Tracker">
            <a:extLst>
              <a:ext uri="{FF2B5EF4-FFF2-40B4-BE49-F238E27FC236}">
                <a16:creationId xmlns:a16="http://schemas.microsoft.com/office/drawing/2014/main" id="{1376889A-2280-45BA-B6CA-E1265B8E6AD4}"/>
              </a:ext>
            </a:extLst>
          </p:cNvPr>
          <p:cNvSpPr>
            <a:spLocks noGrp="1"/>
          </p:cNvSpPr>
          <p:nvPr>
            <p:ph type="body" sz="quarter" idx="17" hasCustomPrompt="1"/>
          </p:nvPr>
        </p:nvSpPr>
        <p:spPr>
          <a:xfrm>
            <a:off x="7221537" y="6491731"/>
            <a:ext cx="1966707" cy="106116"/>
          </a:xfrm>
        </p:spPr>
        <p:txBody>
          <a:bodyPr rIns="0" anchor="b"/>
          <a:lstStyle>
            <a:lvl1pPr algn="r">
              <a:spcAft>
                <a:spcPts val="0"/>
              </a:spcAft>
              <a:defRPr sz="650">
                <a:solidFill>
                  <a:schemeClr val="bg1"/>
                </a:solidFill>
              </a:defRPr>
            </a:lvl1pPr>
            <a:lvl2pPr>
              <a:defRPr sz="650"/>
            </a:lvl2pPr>
            <a:lvl3pPr>
              <a:defRPr sz="650"/>
            </a:lvl3pPr>
            <a:lvl4pPr>
              <a:defRPr sz="650"/>
            </a:lvl4pPr>
            <a:lvl5pPr>
              <a:defRPr sz="650"/>
            </a:lvl5pPr>
          </a:lstStyle>
          <a:p>
            <a:pPr lvl="0"/>
            <a:r>
              <a:rPr lang="en-GB"/>
              <a:t>Tracker</a:t>
            </a:r>
          </a:p>
        </p:txBody>
      </p:sp>
      <p:sp>
        <p:nvSpPr>
          <p:cNvPr id="11" name="Logo">
            <a:extLst>
              <a:ext uri="{FF2B5EF4-FFF2-40B4-BE49-F238E27FC236}">
                <a16:creationId xmlns:a16="http://schemas.microsoft.com/office/drawing/2014/main" id="{5A77E448-2BE3-48C5-ABC0-77F3894ECCFD}"/>
              </a:ext>
            </a:extLst>
          </p:cNvPr>
          <p:cNvSpPr>
            <a:spLocks noGrp="1"/>
          </p:cNvSpPr>
          <p:nvPr>
            <p:ph type="body" sz="quarter" idx="16" hasCustomPrompt="1"/>
          </p:nvPr>
        </p:nvSpPr>
        <p:spPr>
          <a:xfrm>
            <a:off x="9479736" y="303045"/>
            <a:ext cx="154800" cy="349200"/>
          </a:xfrm>
          <a:blipFill>
            <a:blip r:embed="rId2"/>
            <a:stretch>
              <a:fillRect/>
            </a:stretch>
          </a:blipFill>
        </p:spPr>
        <p:txBody>
          <a:bodyPr/>
          <a:lstStyle>
            <a:lvl1pPr>
              <a:defRPr sz="100">
                <a:noFill/>
              </a:defRPr>
            </a:lvl1pPr>
          </a:lstStyle>
          <a:p>
            <a:pPr lvl="0"/>
            <a:r>
              <a:rPr lang="en-GB"/>
              <a:t>.</a:t>
            </a:r>
          </a:p>
        </p:txBody>
      </p:sp>
      <p:sp>
        <p:nvSpPr>
          <p:cNvPr id="14" name="Slide number">
            <a:extLst>
              <a:ext uri="{FF2B5EF4-FFF2-40B4-BE49-F238E27FC236}">
                <a16:creationId xmlns:a16="http://schemas.microsoft.com/office/drawing/2014/main" id="{906E5A70-3AF9-453D-9010-464304248DD1}"/>
              </a:ext>
            </a:extLst>
          </p:cNvPr>
          <p:cNvSpPr>
            <a:spLocks noGrp="1"/>
          </p:cNvSpPr>
          <p:nvPr>
            <p:ph type="body" sz="quarter" idx="19" hasCustomPrompt="1"/>
          </p:nvPr>
        </p:nvSpPr>
        <p:spPr>
          <a:xfrm>
            <a:off x="9378938" y="6491731"/>
            <a:ext cx="255600" cy="106116"/>
          </a:xfrm>
        </p:spPr>
        <p:txBody>
          <a:bodyPr rIns="0" anchor="b"/>
          <a:lstStyle>
            <a:lvl1pPr algn="r">
              <a:spcAft>
                <a:spcPts val="0"/>
              </a:spcAft>
              <a:defRPr sz="650">
                <a:solidFill>
                  <a:schemeClr val="bg1"/>
                </a:solidFill>
              </a:defRPr>
            </a:lvl1pPr>
            <a:lvl2pPr>
              <a:defRPr sz="650"/>
            </a:lvl2pPr>
            <a:lvl3pPr>
              <a:defRPr sz="650"/>
            </a:lvl3pPr>
            <a:lvl4pPr>
              <a:defRPr sz="650"/>
            </a:lvl4pPr>
            <a:lvl5pPr>
              <a:defRPr sz="650"/>
            </a:lvl5pPr>
          </a:lstStyle>
          <a:p>
            <a:pPr lvl="0"/>
            <a:r>
              <a:rPr lang="en-GB"/>
              <a:t>‹#›</a:t>
            </a:r>
          </a:p>
        </p:txBody>
      </p:sp>
    </p:spTree>
    <p:extLst>
      <p:ext uri="{BB962C8B-B14F-4D97-AF65-F5344CB8AC3E}">
        <p14:creationId xmlns:p14="http://schemas.microsoft.com/office/powerpoint/2010/main" val="15919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Dark">
    <p:spTree>
      <p:nvGrpSpPr>
        <p:cNvPr id="1" name=""/>
        <p:cNvGrpSpPr/>
        <p:nvPr/>
      </p:nvGrpSpPr>
      <p:grpSpPr>
        <a:xfrm>
          <a:off x="0" y="0"/>
          <a:ext cx="0" cy="0"/>
          <a:chOff x="0" y="0"/>
          <a:chExt cx="0" cy="0"/>
        </a:xfrm>
      </p:grpSpPr>
      <p:sp>
        <p:nvSpPr>
          <p:cNvPr id="12" name="Colour block 1">
            <a:extLst>
              <a:ext uri="{FF2B5EF4-FFF2-40B4-BE49-F238E27FC236}">
                <a16:creationId xmlns:a16="http://schemas.microsoft.com/office/drawing/2014/main" id="{7E631477-0A36-48AD-8A86-6B33026F533B}"/>
              </a:ext>
            </a:extLst>
          </p:cNvPr>
          <p:cNvSpPr/>
          <p:nvPr userDrawn="1"/>
        </p:nvSpPr>
        <p:spPr>
          <a:xfrm>
            <a:off x="0" y="269875"/>
            <a:ext cx="6581868" cy="5148792"/>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Text content">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71247" y="2092693"/>
            <a:ext cx="4551577" cy="2249014"/>
          </a:xfrm>
        </p:spPr>
        <p:txBody>
          <a:bodyPr/>
          <a:lstStyle>
            <a:lvl1pPr marL="0" indent="0">
              <a:spcBef>
                <a:spcPts val="0"/>
              </a:spcBef>
              <a:buFont typeface="Arial" panose="020B0604020202020204" pitchFamily="34" charset="0"/>
              <a:buChar char="​"/>
              <a:defRPr sz="2800">
                <a:solidFill>
                  <a:srgbClr val="F8F5E7"/>
                </a:solidFill>
              </a:defRPr>
            </a:lvl1pPr>
          </a:lstStyle>
          <a:p>
            <a:pPr lvl="0"/>
            <a:r>
              <a:rPr lang="en-GB"/>
              <a:t>Edit Master text styles</a:t>
            </a:r>
          </a:p>
        </p:txBody>
      </p:sp>
      <p:sp>
        <p:nvSpPr>
          <p:cNvPr id="18" name="Name">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69875" y="4611581"/>
            <a:ext cx="4551577" cy="555412"/>
          </a:xfrm>
        </p:spPr>
        <p:txBody>
          <a:bodyPr anchor="b" anchorCtr="0"/>
          <a:lstStyle>
            <a:lvl1pPr marL="0" indent="0">
              <a:spcBef>
                <a:spcPts val="0"/>
              </a:spcBef>
              <a:buFont typeface="Arial" panose="020B0604020202020204" pitchFamily="34" charset="0"/>
              <a:buChar char="​"/>
              <a:defRPr sz="1100">
                <a:solidFill>
                  <a:srgbClr val="F8F5E7"/>
                </a:solidFill>
              </a:defRPr>
            </a:lvl1pPr>
          </a:lstStyle>
          <a:p>
            <a:pPr lvl="0"/>
            <a:r>
              <a:rPr lang="en-GB"/>
              <a:t>Name</a:t>
            </a:r>
          </a:p>
        </p:txBody>
      </p:sp>
      <p:sp>
        <p:nvSpPr>
          <p:cNvPr id="4" name="Colour block 2">
            <a:extLst>
              <a:ext uri="{FF2B5EF4-FFF2-40B4-BE49-F238E27FC236}">
                <a16:creationId xmlns:a16="http://schemas.microsoft.com/office/drawing/2014/main" id="{2B2C56D2-784D-4432-A938-43418D6C4B85}"/>
              </a:ext>
            </a:extLst>
          </p:cNvPr>
          <p:cNvSpPr/>
          <p:nvPr userDrawn="1"/>
        </p:nvSpPr>
        <p:spPr>
          <a:xfrm>
            <a:off x="0" y="0"/>
            <a:ext cx="4816475" cy="1296785"/>
          </a:xfrm>
          <a:prstGeom prst="rect">
            <a:avLst/>
          </a:prstGeom>
          <a:solidFill>
            <a:srgbClr val="40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buNone/>
            </a:pPr>
            <a:endParaRPr lang="en-GB" sz="1000" noProof="0">
              <a:solidFill>
                <a:srgbClr val="2F363B"/>
              </a:solidFill>
            </a:endParaRPr>
          </a:p>
        </p:txBody>
      </p:sp>
      <p:sp>
        <p:nvSpPr>
          <p:cNvPr id="3" name="Quote">
            <a:extLst>
              <a:ext uri="{FF2B5EF4-FFF2-40B4-BE49-F238E27FC236}">
                <a16:creationId xmlns:a16="http://schemas.microsoft.com/office/drawing/2014/main" id="{8EE78B38-E2FC-4D90-ABDF-B7665592C118}"/>
              </a:ext>
            </a:extLst>
          </p:cNvPr>
          <p:cNvSpPr txBox="1"/>
          <p:nvPr userDrawn="1"/>
        </p:nvSpPr>
        <p:spPr>
          <a:xfrm>
            <a:off x="246008" y="490564"/>
            <a:ext cx="2026391" cy="1329595"/>
          </a:xfrm>
          <a:prstGeom prst="rect">
            <a:avLst/>
          </a:prstGeom>
          <a:noFill/>
          <a:ln w="6350">
            <a:noFill/>
            <a:prstDash val="sysDash"/>
          </a:ln>
        </p:spPr>
        <p:txBody>
          <a:bodyPr wrap="square" lIns="0" tIns="0" rIns="0" bIns="0" rtlCol="0">
            <a:spAutoFit/>
          </a:bodyPr>
          <a:lstStyle/>
          <a:p>
            <a:pPr algn="l">
              <a:buFontTx/>
              <a:buNone/>
            </a:pPr>
            <a:r>
              <a:rPr lang="en-GB" sz="9600">
                <a:solidFill>
                  <a:srgbClr val="F8F5E7"/>
                </a:solidFill>
                <a:latin typeface="Impact" panose="020B0806030902050204" pitchFamily="34" charset="0"/>
              </a:rPr>
              <a:t>«</a:t>
            </a:r>
          </a:p>
        </p:txBody>
      </p:sp>
      <p:sp>
        <p:nvSpPr>
          <p:cNvPr id="15" name="Notes">
            <a:extLst>
              <a:ext uri="{FF2B5EF4-FFF2-40B4-BE49-F238E27FC236}">
                <a16:creationId xmlns:a16="http://schemas.microsoft.com/office/drawing/2014/main" id="{824DB0EB-3C91-4347-ADB0-707482766440}"/>
              </a:ext>
            </a:extLst>
          </p:cNvPr>
          <p:cNvSpPr>
            <a:spLocks noGrp="1"/>
          </p:cNvSpPr>
          <p:nvPr>
            <p:ph type="body" sz="quarter" idx="13" hasCustomPrompt="1"/>
          </p:nvPr>
        </p:nvSpPr>
        <p:spPr>
          <a:xfrm>
            <a:off x="269874" y="6491543"/>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9" name="Tracker">
            <a:extLst>
              <a:ext uri="{FF2B5EF4-FFF2-40B4-BE49-F238E27FC236}">
                <a16:creationId xmlns:a16="http://schemas.microsoft.com/office/drawing/2014/main" id="{6E75C8EB-6388-4918-95A6-C1AD08C956C5}"/>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9974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Light">
    <p:spTree>
      <p:nvGrpSpPr>
        <p:cNvPr id="1" name=""/>
        <p:cNvGrpSpPr/>
        <p:nvPr/>
      </p:nvGrpSpPr>
      <p:grpSpPr>
        <a:xfrm>
          <a:off x="0" y="0"/>
          <a:ext cx="0" cy="0"/>
          <a:chOff x="0" y="0"/>
          <a:chExt cx="0" cy="0"/>
        </a:xfrm>
      </p:grpSpPr>
      <p:sp>
        <p:nvSpPr>
          <p:cNvPr id="13" name="Text content">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71247" y="2092693"/>
            <a:ext cx="4551577" cy="2249014"/>
          </a:xfrm>
        </p:spPr>
        <p:txBody>
          <a:bodyPr/>
          <a:lstStyle>
            <a:lvl1pPr marL="0" indent="0">
              <a:spcBef>
                <a:spcPts val="0"/>
              </a:spcBef>
              <a:buFont typeface="Arial" panose="020B0604020202020204" pitchFamily="34" charset="0"/>
              <a:buChar char="​"/>
              <a:defRPr sz="2800">
                <a:solidFill>
                  <a:srgbClr val="30373B"/>
                </a:solidFill>
              </a:defRPr>
            </a:lvl1pPr>
          </a:lstStyle>
          <a:p>
            <a:pPr lvl="0"/>
            <a:r>
              <a:rPr lang="en-GB"/>
              <a:t>Edit Master text styles</a:t>
            </a:r>
          </a:p>
        </p:txBody>
      </p:sp>
      <p:sp>
        <p:nvSpPr>
          <p:cNvPr id="18" name="Name">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69875" y="4611581"/>
            <a:ext cx="4551577" cy="555412"/>
          </a:xfrm>
        </p:spPr>
        <p:txBody>
          <a:bodyPr anchor="b" anchorCtr="0"/>
          <a:lstStyle>
            <a:lvl1pPr marL="0" indent="0">
              <a:spcBef>
                <a:spcPts val="0"/>
              </a:spcBef>
              <a:buFont typeface="Arial" panose="020B0604020202020204" pitchFamily="34" charset="0"/>
              <a:buChar char="​"/>
              <a:defRPr sz="1100">
                <a:solidFill>
                  <a:srgbClr val="30373B"/>
                </a:solidFill>
              </a:defRPr>
            </a:lvl1pPr>
          </a:lstStyle>
          <a:p>
            <a:pPr lvl="0"/>
            <a:r>
              <a:rPr lang="en-GB"/>
              <a:t>Name</a:t>
            </a:r>
          </a:p>
        </p:txBody>
      </p:sp>
      <p:sp>
        <p:nvSpPr>
          <p:cNvPr id="4" name="Colour block">
            <a:extLst>
              <a:ext uri="{FF2B5EF4-FFF2-40B4-BE49-F238E27FC236}">
                <a16:creationId xmlns:a16="http://schemas.microsoft.com/office/drawing/2014/main" id="{2B2C56D2-784D-4432-A938-43418D6C4B85}"/>
              </a:ext>
            </a:extLst>
          </p:cNvPr>
          <p:cNvSpPr/>
          <p:nvPr userDrawn="1"/>
        </p:nvSpPr>
        <p:spPr>
          <a:xfrm>
            <a:off x="0" y="0"/>
            <a:ext cx="4816475" cy="129678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buNone/>
            </a:pPr>
            <a:endParaRPr lang="en-GB" sz="1000" noProof="0">
              <a:solidFill>
                <a:srgbClr val="2F363B"/>
              </a:solidFill>
            </a:endParaRPr>
          </a:p>
        </p:txBody>
      </p:sp>
      <p:sp>
        <p:nvSpPr>
          <p:cNvPr id="3" name="Quote">
            <a:extLst>
              <a:ext uri="{FF2B5EF4-FFF2-40B4-BE49-F238E27FC236}">
                <a16:creationId xmlns:a16="http://schemas.microsoft.com/office/drawing/2014/main" id="{8EE78B38-E2FC-4D90-ABDF-B7665592C118}"/>
              </a:ext>
            </a:extLst>
          </p:cNvPr>
          <p:cNvSpPr txBox="1"/>
          <p:nvPr userDrawn="1"/>
        </p:nvSpPr>
        <p:spPr>
          <a:xfrm>
            <a:off x="246008" y="490564"/>
            <a:ext cx="2026391" cy="1329595"/>
          </a:xfrm>
          <a:prstGeom prst="rect">
            <a:avLst/>
          </a:prstGeom>
          <a:noFill/>
          <a:ln w="6350">
            <a:noFill/>
            <a:prstDash val="sysDash"/>
          </a:ln>
        </p:spPr>
        <p:txBody>
          <a:bodyPr wrap="square" lIns="0" tIns="0" rIns="0" bIns="0" rtlCol="0">
            <a:spAutoFit/>
          </a:bodyPr>
          <a:lstStyle/>
          <a:p>
            <a:pPr algn="l">
              <a:buFontTx/>
              <a:buNone/>
            </a:pPr>
            <a:r>
              <a:rPr lang="en-GB" sz="9600">
                <a:solidFill>
                  <a:srgbClr val="30373B"/>
                </a:solidFill>
                <a:latin typeface="Impact" panose="020B0806030902050204" pitchFamily="34" charset="0"/>
              </a:rPr>
              <a:t>«</a:t>
            </a:r>
          </a:p>
        </p:txBody>
      </p:sp>
      <p:sp>
        <p:nvSpPr>
          <p:cNvPr id="11" name="Notes">
            <a:extLst>
              <a:ext uri="{FF2B5EF4-FFF2-40B4-BE49-F238E27FC236}">
                <a16:creationId xmlns:a16="http://schemas.microsoft.com/office/drawing/2014/main" id="{1844B6E8-8E61-4F73-8ECC-3DB3BF126AC8}"/>
              </a:ext>
            </a:extLst>
          </p:cNvPr>
          <p:cNvSpPr>
            <a:spLocks noGrp="1"/>
          </p:cNvSpPr>
          <p:nvPr>
            <p:ph type="body" sz="quarter" idx="13" hasCustomPrompt="1"/>
          </p:nvPr>
        </p:nvSpPr>
        <p:spPr>
          <a:xfrm>
            <a:off x="269874" y="6491543"/>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A9B3A556-9B60-4020-B374-84A854724D1B}"/>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4237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Image A">
    <p:spTree>
      <p:nvGrpSpPr>
        <p:cNvPr id="1" name=""/>
        <p:cNvGrpSpPr/>
        <p:nvPr/>
      </p:nvGrpSpPr>
      <p:grpSpPr>
        <a:xfrm>
          <a:off x="0" y="0"/>
          <a:ext cx="0" cy="0"/>
          <a:chOff x="0" y="0"/>
          <a:chExt cx="0" cy="0"/>
        </a:xfrm>
      </p:grpSpPr>
      <p:grpSp>
        <p:nvGrpSpPr>
          <p:cNvPr id="2" name="Background colour blocks">
            <a:extLst>
              <a:ext uri="{FF2B5EF4-FFF2-40B4-BE49-F238E27FC236}">
                <a16:creationId xmlns:a16="http://schemas.microsoft.com/office/drawing/2014/main" id="{BBD247CD-F023-42A1-9AD8-148991E7F44F}"/>
              </a:ext>
            </a:extLst>
          </p:cNvPr>
          <p:cNvGrpSpPr/>
          <p:nvPr userDrawn="1"/>
        </p:nvGrpSpPr>
        <p:grpSpPr>
          <a:xfrm>
            <a:off x="0" y="0"/>
            <a:ext cx="9906000" cy="6858000"/>
            <a:chOff x="0" y="0"/>
            <a:chExt cx="9906000" cy="6858000"/>
          </a:xfrm>
        </p:grpSpPr>
        <p:sp>
          <p:nvSpPr>
            <p:cNvPr id="24" name="Grey">
              <a:extLst>
                <a:ext uri="{FF2B5EF4-FFF2-40B4-BE49-F238E27FC236}">
                  <a16:creationId xmlns:a16="http://schemas.microsoft.com/office/drawing/2014/main" id="{468EEBBF-213D-4D68-A9CE-7CE68854BF37}"/>
                </a:ext>
              </a:extLst>
            </p:cNvPr>
            <p:cNvSpPr/>
            <p:nvPr userDrawn="1"/>
          </p:nvSpPr>
          <p:spPr>
            <a:xfrm>
              <a:off x="2767292" y="0"/>
              <a:ext cx="7138708"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FFFFFF"/>
                </a:solidFill>
                <a:effectLst/>
                <a:uLnTx/>
                <a:uFillTx/>
                <a:latin typeface="Arial"/>
                <a:ea typeface="+mn-ea"/>
                <a:cs typeface="+mn-cs"/>
              </a:endParaRPr>
            </a:p>
          </p:txBody>
        </p:sp>
        <p:sp>
          <p:nvSpPr>
            <p:cNvPr id="17" name="Black">
              <a:extLst>
                <a:ext uri="{FF2B5EF4-FFF2-40B4-BE49-F238E27FC236}">
                  <a16:creationId xmlns:a16="http://schemas.microsoft.com/office/drawing/2014/main" id="{98929087-DD0C-46A9-A049-79CBB8A516FF}"/>
                </a:ext>
              </a:extLst>
            </p:cNvPr>
            <p:cNvSpPr/>
            <p:nvPr userDrawn="1"/>
          </p:nvSpPr>
          <p:spPr>
            <a:xfrm>
              <a:off x="0" y="1192710"/>
              <a:ext cx="8554911" cy="566529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en-GB" sz="1000" noProof="0">
                <a:solidFill>
                  <a:srgbClr val="2F363B"/>
                </a:solidFill>
              </a:endParaRPr>
            </a:p>
          </p:txBody>
        </p:sp>
      </p:grpSp>
      <p:sp>
        <p:nvSpPr>
          <p:cNvPr id="19" name="Title">
            <a:extLst>
              <a:ext uri="{FF2B5EF4-FFF2-40B4-BE49-F238E27FC236}">
                <a16:creationId xmlns:a16="http://schemas.microsoft.com/office/drawing/2014/main" id="{38211AF6-4BE0-4A99-8CF3-C8D588F5D8BD}"/>
              </a:ext>
            </a:extLst>
          </p:cNvPr>
          <p:cNvSpPr>
            <a:spLocks noGrp="1"/>
          </p:cNvSpPr>
          <p:nvPr>
            <p:ph type="ctrTitle"/>
          </p:nvPr>
        </p:nvSpPr>
        <p:spPr>
          <a:xfrm>
            <a:off x="272256" y="2114551"/>
            <a:ext cx="4818063" cy="2976366"/>
          </a:xfrm>
        </p:spPr>
        <p:txBody>
          <a:bodyPr vert="horz"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en-US"/>
              <a:t>Click to edit Master title style</a:t>
            </a:r>
            <a:endParaRPr lang="en-GB"/>
          </a:p>
        </p:txBody>
      </p:sp>
      <p:sp>
        <p:nvSpPr>
          <p:cNvPr id="18" name="Subtitle">
            <a:extLst>
              <a:ext uri="{FF2B5EF4-FFF2-40B4-BE49-F238E27FC236}">
                <a16:creationId xmlns:a16="http://schemas.microsoft.com/office/drawing/2014/main" id="{28390A0B-0148-4E4A-997F-3FF133263F31}"/>
              </a:ext>
            </a:extLst>
          </p:cNvPr>
          <p:cNvSpPr>
            <a:spLocks noGrp="1"/>
          </p:cNvSpPr>
          <p:nvPr>
            <p:ph type="subTitle" idx="1"/>
          </p:nvPr>
        </p:nvSpPr>
        <p:spPr>
          <a:xfrm>
            <a:off x="269875" y="5359204"/>
            <a:ext cx="2816225" cy="970159"/>
          </a:xfrm>
        </p:spPr>
        <p:txBody>
          <a:bodyPr rIns="360000" anchor="t" anchorCtr="0"/>
          <a:lstStyle>
            <a:lvl1pPr marL="0" indent="0" algn="l">
              <a:lnSpc>
                <a:spcPct val="90000"/>
              </a:lnSpc>
              <a:spcBef>
                <a:spcPts val="0"/>
              </a:spcBef>
              <a:buFont typeface="Arial" panose="020B0604020202020204" pitchFamily="34" charset="0"/>
              <a:buChar char="​"/>
              <a:defRPr sz="1100">
                <a:solidFill>
                  <a:srgbClr val="F8F5E7"/>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16" name="Date">
            <a:extLst>
              <a:ext uri="{FF2B5EF4-FFF2-40B4-BE49-F238E27FC236}">
                <a16:creationId xmlns:a16="http://schemas.microsoft.com/office/drawing/2014/main" id="{F7B5D086-4293-476B-B8D0-257542C6E7E9}"/>
              </a:ext>
            </a:extLst>
          </p:cNvPr>
          <p:cNvSpPr>
            <a:spLocks noGrp="1"/>
          </p:cNvSpPr>
          <p:nvPr>
            <p:ph type="body" sz="quarter" idx="13" hasCustomPrompt="1"/>
          </p:nvPr>
        </p:nvSpPr>
        <p:spPr>
          <a:xfrm>
            <a:off x="269875" y="6329363"/>
            <a:ext cx="2816226" cy="268287"/>
          </a:xfrm>
        </p:spPr>
        <p:txBody>
          <a:bodyPr rIns="0" anchor="b" anchorCtr="0"/>
          <a:lstStyle>
            <a:lvl1pPr>
              <a:lnSpc>
                <a:spcPct val="90000"/>
              </a:lnSpc>
              <a:defRPr sz="900">
                <a:solidFill>
                  <a:srgbClr val="F8F5E7"/>
                </a:solidFill>
              </a:defRPr>
            </a:lvl1pPr>
            <a:lvl5pPr>
              <a:defRPr/>
            </a:lvl5pPr>
          </a:lstStyle>
          <a:p>
            <a:pPr lvl="0"/>
            <a:r>
              <a:rPr lang="en-GB"/>
              <a:t>Date</a:t>
            </a:r>
          </a:p>
        </p:txBody>
      </p:sp>
      <p:sp>
        <p:nvSpPr>
          <p:cNvPr id="13" name="Picture Placeholder">
            <a:extLst>
              <a:ext uri="{FF2B5EF4-FFF2-40B4-BE49-F238E27FC236}">
                <a16:creationId xmlns:a16="http://schemas.microsoft.com/office/drawing/2014/main" id="{32CBD7CE-0C91-4290-9606-0942684C4652}"/>
              </a:ext>
            </a:extLst>
          </p:cNvPr>
          <p:cNvSpPr>
            <a:spLocks noGrp="1"/>
          </p:cNvSpPr>
          <p:nvPr>
            <p:ph type="pic" sz="quarter" idx="15"/>
          </p:nvPr>
        </p:nvSpPr>
        <p:spPr>
          <a:xfrm>
            <a:off x="5583518" y="2114551"/>
            <a:ext cx="3493808" cy="4743450"/>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12" name="Logotype">
            <a:extLst>
              <a:ext uri="{FF2B5EF4-FFF2-40B4-BE49-F238E27FC236}">
                <a16:creationId xmlns:a16="http://schemas.microsoft.com/office/drawing/2014/main" id="{C4CB8047-8AE5-4556-9F42-1F69C5AB3EC2}"/>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t> </a:t>
            </a:r>
          </a:p>
        </p:txBody>
      </p:sp>
    </p:spTree>
    <p:extLst>
      <p:ext uri="{BB962C8B-B14F-4D97-AF65-F5344CB8AC3E}">
        <p14:creationId xmlns:p14="http://schemas.microsoft.com/office/powerpoint/2010/main" val="2836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Notes">
            <a:extLst>
              <a:ext uri="{FF2B5EF4-FFF2-40B4-BE49-F238E27FC236}">
                <a16:creationId xmlns:a16="http://schemas.microsoft.com/office/drawing/2014/main" id="{8D6D355F-17E4-46C1-8D5B-B53A3E5021ED}"/>
              </a:ext>
            </a:extLst>
          </p:cNvPr>
          <p:cNvSpPr>
            <a:spLocks noGrp="1"/>
          </p:cNvSpPr>
          <p:nvPr>
            <p:ph type="body" sz="quarter" idx="13" hasCustomPrompt="1"/>
          </p:nvPr>
        </p:nvSpPr>
        <p:spPr>
          <a:xfrm>
            <a:off x="269874" y="6491543"/>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4" name="Tracker">
            <a:extLst>
              <a:ext uri="{FF2B5EF4-FFF2-40B4-BE49-F238E27FC236}">
                <a16:creationId xmlns:a16="http://schemas.microsoft.com/office/drawing/2014/main" id="{878887BB-DE22-4FAA-A581-6EF1170040A7}"/>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284394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Grid">
    <p:spTree>
      <p:nvGrpSpPr>
        <p:cNvPr id="1" name=""/>
        <p:cNvGrpSpPr/>
        <p:nvPr/>
      </p:nvGrpSpPr>
      <p:grpSpPr>
        <a:xfrm>
          <a:off x="0" y="0"/>
          <a:ext cx="0" cy="0"/>
          <a:chOff x="0" y="0"/>
          <a:chExt cx="0" cy="0"/>
        </a:xfrm>
      </p:grpSpPr>
      <p:sp>
        <p:nvSpPr>
          <p:cNvPr id="7" name="Grid">
            <a:extLst>
              <a:ext uri="{FF2B5EF4-FFF2-40B4-BE49-F238E27FC236}">
                <a16:creationId xmlns:a16="http://schemas.microsoft.com/office/drawing/2014/main" id="{14CC84DE-7E96-42BC-842C-0FB1DFA971FA}"/>
              </a:ext>
            </a:extLst>
          </p:cNvPr>
          <p:cNvSpPr/>
          <p:nvPr userDrawn="1"/>
        </p:nvSpPr>
        <p:spPr>
          <a:xfrm>
            <a:off x="269874" y="280735"/>
            <a:ext cx="9364663"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chemeClr val="tx1">
              <a:lumMod val="40000"/>
              <a:lumOff val="60000"/>
              <a:alpha val="29998"/>
            </a:schemeClr>
          </a:solidFill>
        </p:spPr>
        <p:txBody>
          <a:bodyPr wrap="square" lIns="0" tIns="0" rIns="0" bIns="0" rtlCol="0">
            <a:noAutofit/>
          </a:bodyPr>
          <a:lstStyle/>
          <a:p>
            <a:endParaRPr lang="en-GB">
              <a:solidFill>
                <a:srgbClr val="1F2023"/>
              </a:solidFill>
            </a:endParaRPr>
          </a:p>
        </p:txBody>
      </p:sp>
      <p:sp>
        <p:nvSpPr>
          <p:cNvPr id="2" name="Title">
            <a:extLst>
              <a:ext uri="{FF2B5EF4-FFF2-40B4-BE49-F238E27FC236}">
                <a16:creationId xmlns:a16="http://schemas.microsoft.com/office/drawing/2014/main" id="{BDB42F68-B1B3-42FF-B365-DD143C230535}"/>
              </a:ext>
            </a:extLst>
          </p:cNvPr>
          <p:cNvSpPr>
            <a:spLocks noGrp="1"/>
          </p:cNvSpPr>
          <p:nvPr>
            <p:ph type="title"/>
          </p:nvPr>
        </p:nvSpPr>
        <p:spPr/>
        <p:txBody>
          <a:bodyPr/>
          <a:lstStyle/>
          <a:p>
            <a:r>
              <a:rPr lang="en-US"/>
              <a:t>Click to edit Master title style</a:t>
            </a:r>
            <a:endParaRPr lang="en-GB"/>
          </a:p>
        </p:txBody>
      </p:sp>
      <p:sp>
        <p:nvSpPr>
          <p:cNvPr id="14" name="Notes">
            <a:extLst>
              <a:ext uri="{FF2B5EF4-FFF2-40B4-BE49-F238E27FC236}">
                <a16:creationId xmlns:a16="http://schemas.microsoft.com/office/drawing/2014/main" id="{A03F66CC-3EA1-46EC-B7C3-3CFF80CE5BAD}"/>
              </a:ext>
            </a:extLst>
          </p:cNvPr>
          <p:cNvSpPr>
            <a:spLocks noGrp="1"/>
          </p:cNvSpPr>
          <p:nvPr>
            <p:ph type="body" sz="quarter" idx="13" hasCustomPrompt="1"/>
          </p:nvPr>
        </p:nvSpPr>
        <p:spPr>
          <a:xfrm>
            <a:off x="269874" y="6491543"/>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8" name="Tracker">
            <a:extLst>
              <a:ext uri="{FF2B5EF4-FFF2-40B4-BE49-F238E27FC236}">
                <a16:creationId xmlns:a16="http://schemas.microsoft.com/office/drawing/2014/main" id="{813EE822-49DA-4DDC-9042-01347ECE2ABC}"/>
              </a:ext>
            </a:extLst>
          </p:cNvPr>
          <p:cNvSpPr>
            <a:spLocks noGrp="1"/>
          </p:cNvSpPr>
          <p:nvPr>
            <p:ph type="body" sz="quarter" idx="15"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1011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Colour block 2">
            <a:extLst>
              <a:ext uri="{FF2B5EF4-FFF2-40B4-BE49-F238E27FC236}">
                <a16:creationId xmlns:a16="http://schemas.microsoft.com/office/drawing/2014/main" id="{AC111BF0-3507-420E-BB90-A470D0BDF170}"/>
              </a:ext>
            </a:extLst>
          </p:cNvPr>
          <p:cNvSpPr/>
          <p:nvPr userDrawn="1"/>
        </p:nvSpPr>
        <p:spPr>
          <a:xfrm>
            <a:off x="-1" y="0"/>
            <a:ext cx="7171531" cy="1632813"/>
          </a:xfrm>
          <a:prstGeom prst="rect">
            <a:avLst/>
          </a:prstGeom>
          <a:solidFill>
            <a:srgbClr val="8AA29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latin typeface="Arial"/>
              <a:ea typeface="+mn-ea"/>
              <a:cs typeface="+mn-cs"/>
            </a:endParaRPr>
          </a:p>
        </p:txBody>
      </p:sp>
      <p:sp>
        <p:nvSpPr>
          <p:cNvPr id="17" name="Colour block 1">
            <a:extLst>
              <a:ext uri="{FF2B5EF4-FFF2-40B4-BE49-F238E27FC236}">
                <a16:creationId xmlns:a16="http://schemas.microsoft.com/office/drawing/2014/main" id="{8A361D13-606F-4AC3-A777-576BC0B451CF}"/>
              </a:ext>
            </a:extLst>
          </p:cNvPr>
          <p:cNvSpPr/>
          <p:nvPr userDrawn="1"/>
        </p:nvSpPr>
        <p:spPr>
          <a:xfrm>
            <a:off x="0" y="1355724"/>
            <a:ext cx="8554911" cy="5502276"/>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EEEBE8"/>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endParaRPr>
          </a:p>
        </p:txBody>
      </p:sp>
      <p:sp>
        <p:nvSpPr>
          <p:cNvPr id="24" name="Title">
            <a:extLst>
              <a:ext uri="{FF2B5EF4-FFF2-40B4-BE49-F238E27FC236}">
                <a16:creationId xmlns:a16="http://schemas.microsoft.com/office/drawing/2014/main" id="{753CC225-3E09-4B00-B858-336FCB07C3F3}"/>
              </a:ext>
            </a:extLst>
          </p:cNvPr>
          <p:cNvSpPr>
            <a:spLocks noGrp="1"/>
          </p:cNvSpPr>
          <p:nvPr userDrawn="1">
            <p:ph type="title" hasCustomPrompt="1"/>
          </p:nvPr>
        </p:nvSpPr>
        <p:spPr>
          <a:xfrm>
            <a:off x="807855" y="2174217"/>
            <a:ext cx="6354000" cy="867598"/>
          </a:xfrm>
          <a:noFill/>
        </p:spPr>
        <p:txBody>
          <a:bodyPr lIns="0" tIns="0" rIns="0"/>
          <a:lstStyle>
            <a:lvl1pPr>
              <a:lnSpc>
                <a:spcPct val="83000"/>
              </a:lnSpc>
              <a:defRPr sz="6500" cap="all" baseline="0">
                <a:solidFill>
                  <a:srgbClr val="30373B"/>
                </a:solidFill>
                <a:latin typeface="Impact" panose="020B0806030902050204" pitchFamily="34" charset="0"/>
              </a:defRPr>
            </a:lvl1pPr>
          </a:lstStyle>
          <a:p>
            <a:r>
              <a:rPr lang="en-GB"/>
              <a:t>Thank you</a:t>
            </a:r>
          </a:p>
        </p:txBody>
      </p:sp>
      <p:sp>
        <p:nvSpPr>
          <p:cNvPr id="25" name="Contact information">
            <a:extLst>
              <a:ext uri="{FF2B5EF4-FFF2-40B4-BE49-F238E27FC236}">
                <a16:creationId xmlns:a16="http://schemas.microsoft.com/office/drawing/2014/main" id="{AD493141-6163-4B9F-BB64-266DC978A36B}"/>
              </a:ext>
            </a:extLst>
          </p:cNvPr>
          <p:cNvSpPr>
            <a:spLocks noGrp="1"/>
          </p:cNvSpPr>
          <p:nvPr>
            <p:ph type="body" sz="quarter" idx="17" hasCustomPrompt="1"/>
          </p:nvPr>
        </p:nvSpPr>
        <p:spPr>
          <a:xfrm>
            <a:off x="2143250" y="3265354"/>
            <a:ext cx="5022000" cy="610936"/>
          </a:xfrm>
        </p:spPr>
        <p:txBody>
          <a:bodyPr lIns="0" tIns="0" rIns="0" bIns="0" anchor="t" anchorCtr="0">
            <a:noAutofit/>
          </a:bodyPr>
          <a:lstStyle>
            <a:lvl1pPr marL="0" indent="0">
              <a:lnSpc>
                <a:spcPct val="90000"/>
              </a:lnSpc>
              <a:spcBef>
                <a:spcPts val="0"/>
              </a:spcBef>
              <a:buFont typeface="Arial" panose="020B0604020202020204" pitchFamily="34" charset="0"/>
              <a:buNone/>
              <a:defRPr sz="1100">
                <a:solidFill>
                  <a:srgbClr val="30373B"/>
                </a:solidFill>
              </a:defRPr>
            </a:lvl1pPr>
          </a:lstStyle>
          <a:p>
            <a:pPr lvl="0"/>
            <a:r>
              <a:rPr lang="en-GB"/>
              <a:t>Name</a:t>
            </a:r>
          </a:p>
          <a:p>
            <a:pPr lvl="0"/>
            <a:r>
              <a:rPr lang="en-GB"/>
              <a:t>Phone</a:t>
            </a:r>
          </a:p>
          <a:p>
            <a:pPr lvl="0"/>
            <a:r>
              <a:rPr lang="en-GB"/>
              <a:t>Email</a:t>
            </a:r>
          </a:p>
        </p:txBody>
      </p:sp>
      <p:cxnSp>
        <p:nvCxnSpPr>
          <p:cNvPr id="21" name="Divider line">
            <a:extLst>
              <a:ext uri="{FF2B5EF4-FFF2-40B4-BE49-F238E27FC236}">
                <a16:creationId xmlns:a16="http://schemas.microsoft.com/office/drawing/2014/main" id="{DC18D7EB-A920-491A-A8EB-D7FAD4435608}"/>
              </a:ext>
            </a:extLst>
          </p:cNvPr>
          <p:cNvCxnSpPr>
            <a:cxnSpLocks/>
          </p:cNvCxnSpPr>
          <p:nvPr/>
        </p:nvCxnSpPr>
        <p:spPr>
          <a:xfrm>
            <a:off x="1865748" y="3265354"/>
            <a:ext cx="0" cy="630000"/>
          </a:xfrm>
          <a:prstGeom prst="line">
            <a:avLst/>
          </a:prstGeom>
          <a:ln w="95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act">
            <a:extLst>
              <a:ext uri="{FF2B5EF4-FFF2-40B4-BE49-F238E27FC236}">
                <a16:creationId xmlns:a16="http://schemas.microsoft.com/office/drawing/2014/main" id="{EB533D22-278D-4D48-8B21-DB708D705C81}"/>
              </a:ext>
            </a:extLst>
          </p:cNvPr>
          <p:cNvSpPr txBox="1"/>
          <p:nvPr/>
        </p:nvSpPr>
        <p:spPr>
          <a:xfrm>
            <a:off x="807855" y="3265354"/>
            <a:ext cx="900000" cy="239845"/>
          </a:xfrm>
          <a:prstGeom prst="rect">
            <a:avLst/>
          </a:prstGeom>
        </p:spPr>
        <p:txBody>
          <a:bodyPr vert="horz" wrap="square" lIns="0" tIns="0" rIns="0" bIns="0" rtlCol="0">
            <a:noAutofit/>
          </a:bodyPr>
          <a:lstStyle/>
          <a:p>
            <a:pPr>
              <a:lnSpc>
                <a:spcPct val="90000"/>
              </a:lnSpc>
              <a:spcAft>
                <a:spcPts val="0"/>
              </a:spcAft>
            </a:pPr>
            <a:r>
              <a:rPr lang="en-GB" sz="1600" b="1" spc="41">
                <a:solidFill>
                  <a:srgbClr val="30373B"/>
                </a:solidFill>
                <a:latin typeface="+mj-lt"/>
                <a:cs typeface="Trebuchet MS"/>
              </a:rPr>
              <a:t>Conta</a:t>
            </a:r>
            <a:r>
              <a:rPr lang="en-GB" sz="1600" b="1" spc="27">
                <a:solidFill>
                  <a:srgbClr val="30373B"/>
                </a:solidFill>
                <a:latin typeface="+mj-lt"/>
                <a:cs typeface="Trebuchet MS"/>
              </a:rPr>
              <a:t>c</a:t>
            </a:r>
            <a:r>
              <a:rPr lang="en-GB" sz="1600" b="1" spc="-23">
                <a:solidFill>
                  <a:srgbClr val="30373B"/>
                </a:solidFill>
                <a:latin typeface="+mj-lt"/>
                <a:cs typeface="Trebuchet MS"/>
              </a:rPr>
              <a:t>t</a:t>
            </a:r>
            <a:endParaRPr lang="en-GB" sz="1600" b="1">
              <a:solidFill>
                <a:srgbClr val="30373B"/>
              </a:solidFill>
              <a:latin typeface="+mj-lt"/>
              <a:cs typeface="Trebuchet MS"/>
            </a:endParaRPr>
          </a:p>
        </p:txBody>
      </p:sp>
      <p:sp>
        <p:nvSpPr>
          <p:cNvPr id="11" name="Logo">
            <a:extLst>
              <a:ext uri="{FF2B5EF4-FFF2-40B4-BE49-F238E27FC236}">
                <a16:creationId xmlns:a16="http://schemas.microsoft.com/office/drawing/2014/main" id="{D627D054-E733-4AF4-96A8-BC1F94E35A96}"/>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solidFill>
                  <a:srgbClr val="1F2023"/>
                </a:solidFill>
              </a:rPr>
              <a:t> </a:t>
            </a:r>
          </a:p>
        </p:txBody>
      </p:sp>
    </p:spTree>
    <p:extLst>
      <p:ext uri="{BB962C8B-B14F-4D97-AF65-F5344CB8AC3E}">
        <p14:creationId xmlns:p14="http://schemas.microsoft.com/office/powerpoint/2010/main" val="97981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ference Case - Short Text">
    <p:spTree>
      <p:nvGrpSpPr>
        <p:cNvPr id="1" name=""/>
        <p:cNvGrpSpPr/>
        <p:nvPr/>
      </p:nvGrpSpPr>
      <p:grpSpPr>
        <a:xfrm>
          <a:off x="0" y="0"/>
          <a:ext cx="0" cy="0"/>
          <a:chOff x="0" y="0"/>
          <a:chExt cx="0" cy="0"/>
        </a:xfrm>
      </p:grpSpPr>
      <p:sp>
        <p:nvSpPr>
          <p:cNvPr id="8" name="Picture">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906001" cy="6858000"/>
          </a:xfrm>
          <a:solidFill>
            <a:srgbClr val="B8BBBD"/>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269876" y="1128486"/>
            <a:ext cx="3855558" cy="1277273"/>
          </a:xfrm>
          <a:noFill/>
        </p:spPr>
        <p:txBody>
          <a:bodyPr vert="horz" lIns="0" tIns="0" rIns="0">
            <a:noAutofit/>
          </a:bodyPr>
          <a:lstStyle>
            <a:lvl1pPr>
              <a:lnSpc>
                <a:spcPct val="83000"/>
              </a:lnSpc>
              <a:defRPr sz="5000" cap="all" baseline="0">
                <a:solidFill>
                  <a:schemeClr val="bg1"/>
                </a:solidFill>
                <a:latin typeface="Impact" panose="020B0806030902050204" pitchFamily="34" charset="0"/>
              </a:defRPr>
            </a:lvl1pPr>
          </a:lstStyle>
          <a:p>
            <a:r>
              <a:rPr lang="en-GB"/>
              <a:t>CLICK TO EDIT MASTER TITLE</a:t>
            </a:r>
          </a:p>
        </p:txBody>
      </p:sp>
      <p:sp>
        <p:nvSpPr>
          <p:cNvPr id="15" name="Content Placeholder">
            <a:extLst>
              <a:ext uri="{FF2B5EF4-FFF2-40B4-BE49-F238E27FC236}">
                <a16:creationId xmlns:a16="http://schemas.microsoft.com/office/drawing/2014/main" id="{2DDEEFA3-73B7-4713-88AD-84E746EA31A7}"/>
              </a:ext>
            </a:extLst>
          </p:cNvPr>
          <p:cNvSpPr>
            <a:spLocks noGrp="1"/>
          </p:cNvSpPr>
          <p:nvPr>
            <p:ph sz="quarter" idx="20"/>
          </p:nvPr>
        </p:nvSpPr>
        <p:spPr>
          <a:xfrm>
            <a:off x="269877" y="2740082"/>
            <a:ext cx="3855558" cy="2065247"/>
          </a:xfrm>
        </p:spPr>
        <p:txBody>
          <a:bodyPr/>
          <a:lstStyle>
            <a:lvl1pPr>
              <a:defRPr sz="1400">
                <a:solidFill>
                  <a:srgbClr val="FFFFFF"/>
                </a:solidFill>
              </a:defRPr>
            </a:lvl1pPr>
            <a:lvl2pPr>
              <a:defRPr sz="1400">
                <a:solidFill>
                  <a:srgbClr val="FFFFFF"/>
                </a:solidFill>
              </a:defRPr>
            </a:lvl2pPr>
            <a:lvl3pPr>
              <a:defRPr sz="1400">
                <a:solidFill>
                  <a:srgbClr val="FFFFFF"/>
                </a:solidFill>
              </a:defRPr>
            </a:lvl3pPr>
            <a:lvl4pPr>
              <a:defRPr sz="1400">
                <a:solidFill>
                  <a:srgbClr val="FFFFFF"/>
                </a:solidFill>
              </a:defRPr>
            </a:lvl4pPr>
            <a:lvl5pPr>
              <a:defRPr sz="1400">
                <a:solidFill>
                  <a:srgbClr val="FFFFFF"/>
                </a:solidFill>
              </a:defRPr>
            </a:lvl5pPr>
            <a:lvl6pPr>
              <a:defRPr sz="1400">
                <a:solidFill>
                  <a:srgbClr val="FFFFFF"/>
                </a:solidFill>
              </a:defRPr>
            </a:lvl6pPr>
            <a:lvl7pPr>
              <a:defRPr sz="1400">
                <a:solidFill>
                  <a:srgbClr val="FFFFFF"/>
                </a:solidFill>
              </a:defRPr>
            </a:lvl7pPr>
            <a:lvl8pPr>
              <a:buAutoNum type="alphaUcPeriod"/>
              <a:defRPr sz="1400">
                <a:solidFill>
                  <a:srgbClr val="FFFFFF"/>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Notes">
            <a:extLst>
              <a:ext uri="{FF2B5EF4-FFF2-40B4-BE49-F238E27FC236}">
                <a16:creationId xmlns:a16="http://schemas.microsoft.com/office/drawing/2014/main" id="{F6EBB713-FF41-4484-AB46-E4DD44A440DC}"/>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bg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3" name="Tracker">
            <a:extLst>
              <a:ext uri="{FF2B5EF4-FFF2-40B4-BE49-F238E27FC236}">
                <a16:creationId xmlns:a16="http://schemas.microsoft.com/office/drawing/2014/main" id="{0663945C-07A1-4BE3-AE03-C62B5DC90954}"/>
              </a:ext>
            </a:extLst>
          </p:cNvPr>
          <p:cNvSpPr>
            <a:spLocks noGrp="1"/>
          </p:cNvSpPr>
          <p:nvPr>
            <p:ph type="body" sz="quarter" idx="19" hasCustomPrompt="1"/>
          </p:nvPr>
        </p:nvSpPr>
        <p:spPr>
          <a:xfrm>
            <a:off x="7221537" y="6491731"/>
            <a:ext cx="1966707" cy="106116"/>
          </a:xfrm>
        </p:spPr>
        <p:txBody>
          <a:bodyPr rIns="0" anchor="b"/>
          <a:lstStyle>
            <a:lvl1pPr algn="r">
              <a:spcAft>
                <a:spcPts val="0"/>
              </a:spcAft>
              <a:defRPr sz="650">
                <a:solidFill>
                  <a:srgbClr val="FFFFFF"/>
                </a:solidFill>
              </a:defRPr>
            </a:lvl1pPr>
            <a:lvl2pPr>
              <a:defRPr sz="650"/>
            </a:lvl2pPr>
            <a:lvl3pPr>
              <a:defRPr sz="650"/>
            </a:lvl3pPr>
            <a:lvl4pPr>
              <a:defRPr sz="650"/>
            </a:lvl4pPr>
            <a:lvl5pPr>
              <a:defRPr sz="650"/>
            </a:lvl5pPr>
          </a:lstStyle>
          <a:p>
            <a:pPr lvl="0"/>
            <a:r>
              <a:rPr lang="en-GB"/>
              <a:t>Tracker</a:t>
            </a:r>
          </a:p>
        </p:txBody>
      </p:sp>
      <p:sp>
        <p:nvSpPr>
          <p:cNvPr id="19" name="Case">
            <a:extLst>
              <a:ext uri="{FF2B5EF4-FFF2-40B4-BE49-F238E27FC236}">
                <a16:creationId xmlns:a16="http://schemas.microsoft.com/office/drawing/2014/main" id="{7AA90BC2-6F20-46DE-9028-4D06826A69FC}"/>
              </a:ext>
            </a:extLst>
          </p:cNvPr>
          <p:cNvSpPr>
            <a:spLocks noGrp="1"/>
          </p:cNvSpPr>
          <p:nvPr>
            <p:ph type="body" sz="quarter" idx="17" hasCustomPrompt="1"/>
          </p:nvPr>
        </p:nvSpPr>
        <p:spPr>
          <a:xfrm>
            <a:off x="284051" y="276200"/>
            <a:ext cx="900000" cy="269875"/>
          </a:xfrm>
          <a:blipFill>
            <a:blip r:embed="rId2"/>
            <a:stretch>
              <a:fillRect/>
            </a:stretch>
          </a:blipFill>
        </p:spPr>
        <p:txBody>
          <a:bodyPr rIns="0" anchor="ctr" anchorCtr="0"/>
          <a:lstStyle>
            <a:lvl1pPr algn="l">
              <a:defRPr sz="100" b="1"/>
            </a:lvl1pPr>
            <a:lvl2pPr>
              <a:defRPr b="1"/>
            </a:lvl2pPr>
            <a:lvl3pPr>
              <a:defRPr b="1"/>
            </a:lvl3pPr>
            <a:lvl4pPr>
              <a:defRPr b="1"/>
            </a:lvl4pPr>
            <a:lvl5pPr>
              <a:defRPr b="1"/>
            </a:lvl5pPr>
          </a:lstStyle>
          <a:p>
            <a:pPr lvl="0"/>
            <a:r>
              <a:rPr lang="en-GB"/>
              <a:t>.</a:t>
            </a:r>
          </a:p>
        </p:txBody>
      </p:sp>
      <p:sp>
        <p:nvSpPr>
          <p:cNvPr id="14" name="Logo">
            <a:extLst>
              <a:ext uri="{FF2B5EF4-FFF2-40B4-BE49-F238E27FC236}">
                <a16:creationId xmlns:a16="http://schemas.microsoft.com/office/drawing/2014/main" id="{0CCBDCEE-CA39-4882-B9E1-3A14FEFED0F1}"/>
              </a:ext>
            </a:extLst>
          </p:cNvPr>
          <p:cNvSpPr>
            <a:spLocks noGrp="1"/>
          </p:cNvSpPr>
          <p:nvPr>
            <p:ph type="body" sz="quarter" idx="18" hasCustomPrompt="1"/>
          </p:nvPr>
        </p:nvSpPr>
        <p:spPr>
          <a:xfrm>
            <a:off x="9479736" y="303045"/>
            <a:ext cx="154800" cy="349200"/>
          </a:xfrm>
          <a:blipFill>
            <a:blip r:embed="rId3"/>
            <a:stretch>
              <a:fillRect/>
            </a:stretch>
          </a:blipFill>
        </p:spPr>
        <p:txBody>
          <a:bodyPr/>
          <a:lstStyle>
            <a:lvl1pPr>
              <a:defRPr sz="100">
                <a:noFill/>
              </a:defRPr>
            </a:lvl1pPr>
          </a:lstStyle>
          <a:p>
            <a:pPr lvl="0"/>
            <a:r>
              <a:rPr lang="en-GB"/>
              <a:t>.</a:t>
            </a:r>
          </a:p>
        </p:txBody>
      </p:sp>
      <p:sp>
        <p:nvSpPr>
          <p:cNvPr id="12" name="Case data">
            <a:extLst>
              <a:ext uri="{FF2B5EF4-FFF2-40B4-BE49-F238E27FC236}">
                <a16:creationId xmlns:a16="http://schemas.microsoft.com/office/drawing/2014/main" id="{AC198211-3431-4E8B-B6DA-E674381C3A43}"/>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
        <p:nvSpPr>
          <p:cNvPr id="16" name="Tracker">
            <a:extLst>
              <a:ext uri="{FF2B5EF4-FFF2-40B4-BE49-F238E27FC236}">
                <a16:creationId xmlns:a16="http://schemas.microsoft.com/office/drawing/2014/main" id="{3B8B5165-353B-4C28-8457-7E5C268DB373}"/>
              </a:ext>
            </a:extLst>
          </p:cNvPr>
          <p:cNvSpPr>
            <a:spLocks noGrp="1"/>
          </p:cNvSpPr>
          <p:nvPr>
            <p:ph type="body" sz="quarter" idx="21" hasCustomPrompt="1"/>
          </p:nvPr>
        </p:nvSpPr>
        <p:spPr>
          <a:xfrm>
            <a:off x="9378938" y="6491731"/>
            <a:ext cx="255600" cy="106116"/>
          </a:xfrm>
        </p:spPr>
        <p:txBody>
          <a:bodyPr rIns="0" anchor="b"/>
          <a:lstStyle>
            <a:lvl1pPr algn="r">
              <a:spcAft>
                <a:spcPts val="0"/>
              </a:spcAft>
              <a:defRPr sz="650">
                <a:solidFill>
                  <a:srgbClr val="FFFFFF"/>
                </a:solidFill>
              </a:defRPr>
            </a:lvl1pPr>
            <a:lvl2pPr>
              <a:defRPr sz="650"/>
            </a:lvl2pPr>
            <a:lvl3pPr>
              <a:defRPr sz="650"/>
            </a:lvl3pPr>
            <a:lvl4pPr>
              <a:defRPr sz="650"/>
            </a:lvl4pPr>
            <a:lvl5pPr>
              <a:defRPr sz="650"/>
            </a:lvl5pPr>
          </a:lstStyle>
          <a:p>
            <a:fld id="{24C8C45C-947F-4981-8B3F-4F32E973C901}" type="slidenum">
              <a:rPr lang="en-GB" sz="650" smtClean="0">
                <a:solidFill>
                  <a:schemeClr val="bg1"/>
                </a:solidFill>
              </a:rPr>
              <a:pPr/>
              <a:t>‹#›</a:t>
            </a:fld>
            <a:endParaRPr lang="en-GB" sz="650">
              <a:solidFill>
                <a:schemeClr val="bg1"/>
              </a:solidFill>
            </a:endParaRPr>
          </a:p>
        </p:txBody>
      </p:sp>
    </p:spTree>
    <p:extLst>
      <p:ext uri="{BB962C8B-B14F-4D97-AF65-F5344CB8AC3E}">
        <p14:creationId xmlns:p14="http://schemas.microsoft.com/office/powerpoint/2010/main" val="55816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ence Case - Long Text A">
    <p:bg>
      <p:bgPr>
        <a:solidFill>
          <a:srgbClr val="EEEBE8"/>
        </a:solidFill>
        <a:effectLst/>
      </p:bgPr>
    </p:bg>
    <p:spTree>
      <p:nvGrpSpPr>
        <p:cNvPr id="1" name=""/>
        <p:cNvGrpSpPr/>
        <p:nvPr/>
      </p:nvGrpSpPr>
      <p:grpSpPr>
        <a:xfrm>
          <a:off x="0" y="0"/>
          <a:ext cx="0" cy="0"/>
          <a:chOff x="0" y="0"/>
          <a:chExt cx="0" cy="0"/>
        </a:xfrm>
      </p:grpSpPr>
      <p:sp>
        <p:nvSpPr>
          <p:cNvPr id="13" name="Colour block yellow">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E4B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en-GB">
              <a:solidFill>
                <a:srgbClr val="30373B"/>
              </a:solidFill>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1F2023"/>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30373B"/>
                </a:solidFill>
              </a:rPr>
              <a:t>THE PROJECT</a:t>
            </a:r>
            <a:endParaRPr lang="en-GB">
              <a:solidFill>
                <a:srgbClr val="30373B"/>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30373B"/>
                </a:solidFill>
              </a:rPr>
              <a:t>THE IMPACT</a:t>
            </a:r>
            <a:endParaRPr lang="en-GB">
              <a:solidFill>
                <a:srgbClr val="30373B"/>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1F2023"/>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30411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ference Case - Long Text B">
    <p:bg>
      <p:bgPr>
        <a:solidFill>
          <a:srgbClr val="EEEBE8"/>
        </a:solidFill>
        <a:effectLst/>
      </p:bgPr>
    </p:bg>
    <p:spTree>
      <p:nvGrpSpPr>
        <p:cNvPr id="1" name=""/>
        <p:cNvGrpSpPr/>
        <p:nvPr/>
      </p:nvGrpSpPr>
      <p:grpSpPr>
        <a:xfrm>
          <a:off x="0" y="0"/>
          <a:ext cx="0" cy="0"/>
          <a:chOff x="0" y="0"/>
          <a:chExt cx="0" cy="0"/>
        </a:xfrm>
      </p:grpSpPr>
      <p:sp>
        <p:nvSpPr>
          <p:cNvPr id="13" name="Colour block green">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None/>
              <a:defRPr sz="1100">
                <a:solidFill>
                  <a:srgbClr val="3037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endParaRPr lang="en-GB">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1F2023"/>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30373B"/>
                </a:solidFill>
              </a:rPr>
              <a:t>THE PROJECT</a:t>
            </a:r>
            <a:endParaRPr lang="en-GB">
              <a:solidFill>
                <a:srgbClr val="30373B"/>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30373B"/>
                </a:solidFill>
              </a:rPr>
              <a:t>THE IMPACT</a:t>
            </a:r>
            <a:endParaRPr lang="en-GB">
              <a:solidFill>
                <a:srgbClr val="30373B"/>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1F2023"/>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205868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ference Case - Long Text C">
    <p:bg>
      <p:bgPr>
        <a:solidFill>
          <a:srgbClr val="EEEBE8"/>
        </a:solidFill>
        <a:effectLst/>
      </p:bgPr>
    </p:bg>
    <p:spTree>
      <p:nvGrpSpPr>
        <p:cNvPr id="1" name=""/>
        <p:cNvGrpSpPr/>
        <p:nvPr/>
      </p:nvGrpSpPr>
      <p:grpSpPr>
        <a:xfrm>
          <a:off x="0" y="0"/>
          <a:ext cx="0" cy="0"/>
          <a:chOff x="0" y="0"/>
          <a:chExt cx="0" cy="0"/>
        </a:xfrm>
      </p:grpSpPr>
      <p:sp>
        <p:nvSpPr>
          <p:cNvPr id="13" name="Colour block grey">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595F6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None/>
              <a:defRPr sz="1100">
                <a:solidFill>
                  <a:srgbClr val="3037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endParaRPr lang="en-GB">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1F2023"/>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30373B"/>
                </a:solidFill>
              </a:rPr>
              <a:t>THE PROJECT</a:t>
            </a:r>
            <a:endParaRPr lang="en-GB">
              <a:solidFill>
                <a:srgbClr val="30373B"/>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30373B"/>
                </a:solidFill>
              </a:rPr>
              <a:t>THE IMPACT</a:t>
            </a:r>
            <a:endParaRPr lang="en-GB">
              <a:solidFill>
                <a:srgbClr val="30373B"/>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1F2023"/>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chemeClr val="tx1"/>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19235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ference Case - Long Text D">
    <p:bg>
      <p:bgPr>
        <a:solidFill>
          <a:srgbClr val="30373B"/>
        </a:solidFill>
        <a:effectLst/>
      </p:bgPr>
    </p:bg>
    <p:spTree>
      <p:nvGrpSpPr>
        <p:cNvPr id="1" name=""/>
        <p:cNvGrpSpPr/>
        <p:nvPr/>
      </p:nvGrpSpPr>
      <p:grpSpPr>
        <a:xfrm>
          <a:off x="0" y="0"/>
          <a:ext cx="0" cy="0"/>
          <a:chOff x="0" y="0"/>
          <a:chExt cx="0" cy="0"/>
        </a:xfrm>
      </p:grpSpPr>
      <p:sp>
        <p:nvSpPr>
          <p:cNvPr id="13" name="Colour block yellow">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9A6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en-GB">
              <a:solidFill>
                <a:srgbClr val="30373B"/>
              </a:solidFill>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F8F5E7"/>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F8F5E7"/>
                </a:solidFill>
              </a:rPr>
              <a:t>THE PROJECT</a:t>
            </a:r>
            <a:endParaRPr lang="en-GB">
              <a:solidFill>
                <a:srgbClr val="F8F5E7"/>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F8F5E7"/>
                </a:solidFill>
              </a:rPr>
              <a:t>THE IMPACT</a:t>
            </a:r>
            <a:endParaRPr lang="en-GB">
              <a:solidFill>
                <a:srgbClr val="F8F5E7"/>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F8F5E7"/>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18" name="Slide number">
            <a:extLst>
              <a:ext uri="{FF2B5EF4-FFF2-40B4-BE49-F238E27FC236}">
                <a16:creationId xmlns:a16="http://schemas.microsoft.com/office/drawing/2014/main" id="{6D701E72-740D-4113-9C44-C9EE7C3DC1EF}"/>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42436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ference Case - Long Text E">
    <p:bg>
      <p:bgPr>
        <a:solidFill>
          <a:srgbClr val="30373B"/>
        </a:solidFill>
        <a:effectLst/>
      </p:bgPr>
    </p:bg>
    <p:spTree>
      <p:nvGrpSpPr>
        <p:cNvPr id="1" name=""/>
        <p:cNvGrpSpPr/>
        <p:nvPr/>
      </p:nvGrpSpPr>
      <p:grpSpPr>
        <a:xfrm>
          <a:off x="0" y="0"/>
          <a:ext cx="0" cy="0"/>
          <a:chOff x="0" y="0"/>
          <a:chExt cx="0" cy="0"/>
        </a:xfrm>
      </p:grpSpPr>
      <p:sp>
        <p:nvSpPr>
          <p:cNvPr id="13" name="Colour block green">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893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None/>
              <a:defRPr sz="1100">
                <a:solidFill>
                  <a:srgbClr val="3037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endParaRPr lang="en-GB">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F8F5E7"/>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F8F5E7"/>
                </a:solidFill>
              </a:rPr>
              <a:t>THE PROJECT</a:t>
            </a:r>
            <a:endParaRPr lang="en-GB">
              <a:solidFill>
                <a:srgbClr val="F8F5E7"/>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F8F5E7"/>
                </a:solidFill>
              </a:rPr>
              <a:t>THE IMPACT</a:t>
            </a:r>
            <a:endParaRPr lang="en-GB">
              <a:solidFill>
                <a:srgbClr val="F8F5E7"/>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F8F5E7"/>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18" name="Slide number">
            <a:extLst>
              <a:ext uri="{FF2B5EF4-FFF2-40B4-BE49-F238E27FC236}">
                <a16:creationId xmlns:a16="http://schemas.microsoft.com/office/drawing/2014/main" id="{6D701E72-740D-4113-9C44-C9EE7C3DC1EF}"/>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42817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ference Case - Long Text F">
    <p:bg>
      <p:bgPr>
        <a:solidFill>
          <a:srgbClr val="30373B"/>
        </a:solidFill>
        <a:effectLst/>
      </p:bgPr>
    </p:bg>
    <p:spTree>
      <p:nvGrpSpPr>
        <p:cNvPr id="1" name=""/>
        <p:cNvGrpSpPr/>
        <p:nvPr/>
      </p:nvGrpSpPr>
      <p:grpSpPr>
        <a:xfrm>
          <a:off x="0" y="0"/>
          <a:ext cx="0" cy="0"/>
          <a:chOff x="0" y="0"/>
          <a:chExt cx="0" cy="0"/>
        </a:xfrm>
      </p:grpSpPr>
      <p:sp>
        <p:nvSpPr>
          <p:cNvPr id="13" name="Colour block grey">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None/>
              <a:defRPr sz="1100">
                <a:solidFill>
                  <a:srgbClr val="3037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endParaRPr lang="en-GB">
              <a:sym typeface="Arial" panose="020B0604020202020204" pitchFamily="34" charset="0"/>
            </a:endParaRPr>
          </a:p>
        </p:txBody>
      </p:sp>
      <p:sp>
        <p:nvSpPr>
          <p:cNvPr id="10" name="Picture">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1" name="Title">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noAutofit/>
          </a:bodyPr>
          <a:lstStyle>
            <a:lvl1pPr>
              <a:defRPr sz="3200">
                <a:solidFill>
                  <a:srgbClr val="F8F5E7"/>
                </a:solidFill>
              </a:defRPr>
            </a:lvl1pPr>
          </a:lstStyle>
          <a:p>
            <a:r>
              <a:rPr lang="en-US"/>
              <a:t>Click to edit Master title style</a:t>
            </a:r>
            <a:endParaRPr lang="en-GB"/>
          </a:p>
        </p:txBody>
      </p:sp>
      <p:sp>
        <p:nvSpPr>
          <p:cNvPr id="20" name="Content Placeholder 1">
            <a:extLst>
              <a:ext uri="{FF2B5EF4-FFF2-40B4-BE49-F238E27FC236}">
                <a16:creationId xmlns:a16="http://schemas.microsoft.com/office/drawing/2014/main" id="{EAF7AE59-E678-449D-A5AB-4D0B0F77DAE5}"/>
              </a:ext>
            </a:extLst>
          </p:cNvPr>
          <p:cNvSpPr>
            <a:spLocks noGrp="1"/>
          </p:cNvSpPr>
          <p:nvPr>
            <p:ph sz="quarter" idx="16"/>
          </p:nvPr>
        </p:nvSpPr>
        <p:spPr>
          <a:xfrm>
            <a:off x="269877"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Divider line 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086E222-A2FD-4078-843A-2259D8583D93}"/>
              </a:ext>
            </a:extLst>
          </p:cNvPr>
          <p:cNvSpPr>
            <a:spLocks noGrp="1"/>
          </p:cNvSpPr>
          <p:nvPr>
            <p:ph sz="quarter" idx="21"/>
          </p:nvPr>
        </p:nvSpPr>
        <p:spPr>
          <a:xfrm>
            <a:off x="5319135" y="4615492"/>
            <a:ext cx="4320000" cy="1728000"/>
          </a:xfrm>
        </p:spPr>
        <p:txBody>
          <a:bodyPr/>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buAutoNum type="alphaUcPeriod"/>
              <a:defRPr>
                <a:solidFill>
                  <a:srgbClr val="F8F5E7"/>
                </a:solidFill>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Divider line 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he project">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en-GB" sz="1200" b="1">
                <a:solidFill>
                  <a:srgbClr val="F8F5E7"/>
                </a:solidFill>
              </a:rPr>
              <a:t>THE PROJECT</a:t>
            </a:r>
            <a:endParaRPr lang="en-GB">
              <a:solidFill>
                <a:srgbClr val="F8F5E7"/>
              </a:solidFill>
            </a:endParaRPr>
          </a:p>
        </p:txBody>
      </p:sp>
      <p:sp>
        <p:nvSpPr>
          <p:cNvPr id="25" name="The impact">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en-GB" sz="1200" b="1">
                <a:solidFill>
                  <a:srgbClr val="F8F5E7"/>
                </a:solidFill>
              </a:rPr>
              <a:t>THE IMPACT</a:t>
            </a:r>
            <a:endParaRPr lang="en-GB">
              <a:solidFill>
                <a:srgbClr val="F8F5E7"/>
              </a:solidFill>
            </a:endParaRPr>
          </a:p>
        </p:txBody>
      </p:sp>
      <p:sp>
        <p:nvSpPr>
          <p:cNvPr id="38" name="Case">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en-GB">
                <a:solidFill>
                  <a:srgbClr val="F8F5E7"/>
                </a:solidFill>
              </a:rPr>
              <a:t>CASE</a:t>
            </a:r>
          </a:p>
        </p:txBody>
      </p:sp>
      <p:sp>
        <p:nvSpPr>
          <p:cNvPr id="16" name="Notes">
            <a:extLst>
              <a:ext uri="{FF2B5EF4-FFF2-40B4-BE49-F238E27FC236}">
                <a16:creationId xmlns:a16="http://schemas.microsoft.com/office/drawing/2014/main" id="{910D0A33-BFA6-43ED-A30B-68BEEEAD47F9}"/>
              </a:ext>
            </a:extLst>
          </p:cNvPr>
          <p:cNvSpPr>
            <a:spLocks noGrp="1"/>
          </p:cNvSpPr>
          <p:nvPr>
            <p:ph type="body" sz="quarter" idx="13" hasCustomPrompt="1"/>
          </p:nvPr>
        </p:nvSpPr>
        <p:spPr>
          <a:xfrm>
            <a:off x="269874" y="6491731"/>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19" name="Tracker">
            <a:extLst>
              <a:ext uri="{FF2B5EF4-FFF2-40B4-BE49-F238E27FC236}">
                <a16:creationId xmlns:a16="http://schemas.microsoft.com/office/drawing/2014/main" id="{95FD5446-6139-42B3-9E84-3F4D291BA74E}"/>
              </a:ext>
            </a:extLst>
          </p:cNvPr>
          <p:cNvSpPr>
            <a:spLocks noGrp="1"/>
          </p:cNvSpPr>
          <p:nvPr>
            <p:ph type="body" sz="quarter" idx="20" hasCustomPrompt="1"/>
          </p:nvPr>
        </p:nvSpPr>
        <p:spPr>
          <a:xfrm>
            <a:off x="7221537" y="6491731"/>
            <a:ext cx="1966707" cy="106116"/>
          </a:xfrm>
        </p:spPr>
        <p:txBody>
          <a:bodyPr rIns="0" anchor="b"/>
          <a:lstStyle>
            <a:lvl1pPr algn="r">
              <a:spcAft>
                <a:spcPts val="0"/>
              </a:spcAft>
              <a:defRPr sz="650">
                <a:solidFill>
                  <a:srgbClr val="F8F5E7"/>
                </a:solidFill>
              </a:defRPr>
            </a:lvl1pPr>
            <a:lvl2pPr>
              <a:defRPr sz="650"/>
            </a:lvl2pPr>
            <a:lvl3pPr>
              <a:defRPr sz="650"/>
            </a:lvl3pPr>
            <a:lvl4pPr>
              <a:defRPr sz="650"/>
            </a:lvl4pPr>
            <a:lvl5pPr>
              <a:defRPr sz="650"/>
            </a:lvl5pPr>
          </a:lstStyle>
          <a:p>
            <a:pPr lvl="0"/>
            <a:r>
              <a:rPr lang="en-GB"/>
              <a:t>Tracker</a:t>
            </a:r>
          </a:p>
        </p:txBody>
      </p:sp>
      <p:sp>
        <p:nvSpPr>
          <p:cNvPr id="18" name="Slide number">
            <a:extLst>
              <a:ext uri="{FF2B5EF4-FFF2-40B4-BE49-F238E27FC236}">
                <a16:creationId xmlns:a16="http://schemas.microsoft.com/office/drawing/2014/main" id="{6D701E72-740D-4113-9C44-C9EE7C3DC1EF}"/>
              </a:ext>
            </a:extLst>
          </p:cNvPr>
          <p:cNvSpPr txBox="1">
            <a:spLocks/>
          </p:cNvSpPr>
          <p:nvPr userDrawn="1"/>
        </p:nvSpPr>
        <p:spPr>
          <a:xfrm>
            <a:off x="9378938" y="6489162"/>
            <a:ext cx="2556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F8F5E7"/>
                </a:solidFill>
              </a:rPr>
              <a:pPr/>
              <a:t>‹nr.›</a:t>
            </a:fld>
            <a:endParaRPr lang="en-GB" sz="650">
              <a:solidFill>
                <a:srgbClr val="F8F5E7"/>
              </a:solidFill>
            </a:endParaRPr>
          </a:p>
        </p:txBody>
      </p:sp>
      <p:sp>
        <p:nvSpPr>
          <p:cNvPr id="15" name="Logo">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lvl="0"/>
            <a:endParaRPr lang="en-GB"/>
          </a:p>
        </p:txBody>
      </p:sp>
      <p:sp>
        <p:nvSpPr>
          <p:cNvPr id="26" name="Case data">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en-GB" sz="800" b="1">
                <a:solidFill>
                  <a:schemeClr val="tx1"/>
                </a:solidFill>
                <a:sym typeface="Arial" panose="020B0604020202020204" pitchFamily="34" charset="0"/>
              </a:rPr>
              <a:t>CASE DATA</a:t>
            </a:r>
          </a:p>
          <a:p>
            <a:pPr>
              <a:buNone/>
            </a:pPr>
            <a:r>
              <a:rPr lang="en-GB" sz="800">
                <a:solidFill>
                  <a:schemeClr val="tx1"/>
                </a:solidFill>
                <a:sym typeface="Arial" panose="020B0604020202020204" pitchFamily="34" charset="0"/>
              </a:rPr>
              <a:t>For internal use only – delete before sharing</a:t>
            </a:r>
          </a:p>
          <a:p>
            <a:pPr>
              <a:buNone/>
            </a:pPr>
            <a:endParaRPr lang="en-GB" sz="800">
              <a:solidFill>
                <a:schemeClr val="tx1"/>
              </a:solidFill>
              <a:sym typeface="Arial" panose="020B0604020202020204" pitchFamily="34" charset="0"/>
            </a:endParaRPr>
          </a:p>
          <a:p>
            <a:pPr>
              <a:buNone/>
            </a:pPr>
            <a:r>
              <a:rPr lang="en-GB" sz="800">
                <a:solidFill>
                  <a:schemeClr val="tx1"/>
                </a:solidFill>
                <a:sym typeface="Arial" panose="020B0604020202020204" pitchFamily="34" charset="0"/>
              </a:rPr>
              <a:t>Client name: xx</a:t>
            </a:r>
          </a:p>
          <a:p>
            <a:pPr>
              <a:buNone/>
            </a:pPr>
            <a:r>
              <a:rPr lang="en-GB" sz="800">
                <a:solidFill>
                  <a:schemeClr val="tx1"/>
                </a:solidFill>
                <a:sym typeface="Arial" panose="020B0604020202020204" pitchFamily="34" charset="0"/>
              </a:rPr>
              <a:t>Maconomy project name: xx</a:t>
            </a:r>
          </a:p>
          <a:p>
            <a:pPr>
              <a:buNone/>
            </a:pPr>
            <a:r>
              <a:rPr lang="en-GB" sz="800">
                <a:solidFill>
                  <a:schemeClr val="tx1"/>
                </a:solidFill>
                <a:sym typeface="Arial" panose="020B0604020202020204" pitchFamily="34" charset="0"/>
              </a:rPr>
              <a:t>Industry: xx</a:t>
            </a:r>
          </a:p>
          <a:p>
            <a:pPr>
              <a:buNone/>
            </a:pPr>
            <a:r>
              <a:rPr lang="en-GB" sz="800">
                <a:solidFill>
                  <a:schemeClr val="tx1"/>
                </a:solidFill>
                <a:sym typeface="Arial" panose="020B0604020202020204" pitchFamily="34" charset="0"/>
              </a:rPr>
              <a:t>Keywords: xx, xx, xx</a:t>
            </a:r>
          </a:p>
          <a:p>
            <a:pPr>
              <a:buNone/>
            </a:pPr>
            <a:r>
              <a:rPr lang="en-GB" sz="800">
                <a:solidFill>
                  <a:schemeClr val="tx1"/>
                </a:solidFill>
                <a:sym typeface="Arial" panose="020B0604020202020204" pitchFamily="34" charset="0"/>
              </a:rPr>
              <a:t>Year(s): 20xx – 20xx</a:t>
            </a:r>
          </a:p>
          <a:p>
            <a:pPr>
              <a:buNone/>
            </a:pPr>
            <a:r>
              <a:rPr lang="en-GB" sz="800">
                <a:solidFill>
                  <a:schemeClr val="tx1"/>
                </a:solidFill>
                <a:sym typeface="Arial" panose="020B0604020202020204" pitchFamily="34" charset="0"/>
              </a:rPr>
              <a:t>Implement contact person: xx</a:t>
            </a:r>
          </a:p>
          <a:p>
            <a:pPr>
              <a:buNone/>
            </a:pPr>
            <a:endParaRPr lang="en-GB" sz="800">
              <a:solidFill>
                <a:schemeClr val="tx1"/>
              </a:solidFill>
              <a:sym typeface="Arial" panose="020B0604020202020204" pitchFamily="34" charset="0"/>
            </a:endParaRPr>
          </a:p>
        </p:txBody>
      </p:sp>
    </p:spTree>
    <p:extLst>
      <p:ext uri="{BB962C8B-B14F-4D97-AF65-F5344CB8AC3E}">
        <p14:creationId xmlns:p14="http://schemas.microsoft.com/office/powerpoint/2010/main" val="143017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Image B">
    <p:spTree>
      <p:nvGrpSpPr>
        <p:cNvPr id="1" name=""/>
        <p:cNvGrpSpPr/>
        <p:nvPr/>
      </p:nvGrpSpPr>
      <p:grpSpPr>
        <a:xfrm>
          <a:off x="0" y="0"/>
          <a:ext cx="0" cy="0"/>
          <a:chOff x="0" y="0"/>
          <a:chExt cx="0" cy="0"/>
        </a:xfrm>
      </p:grpSpPr>
      <p:grpSp>
        <p:nvGrpSpPr>
          <p:cNvPr id="3" name="Background colour blocks">
            <a:extLst>
              <a:ext uri="{FF2B5EF4-FFF2-40B4-BE49-F238E27FC236}">
                <a16:creationId xmlns:a16="http://schemas.microsoft.com/office/drawing/2014/main" id="{F8B1DD21-432E-41B8-8198-803D6B379E0D}"/>
              </a:ext>
            </a:extLst>
          </p:cNvPr>
          <p:cNvGrpSpPr/>
          <p:nvPr userDrawn="1"/>
        </p:nvGrpSpPr>
        <p:grpSpPr>
          <a:xfrm>
            <a:off x="0" y="1"/>
            <a:ext cx="9906000" cy="6857999"/>
            <a:chOff x="0" y="1"/>
            <a:chExt cx="9906000" cy="6857999"/>
          </a:xfrm>
        </p:grpSpPr>
        <p:sp>
          <p:nvSpPr>
            <p:cNvPr id="24" name="Green">
              <a:extLst>
                <a:ext uri="{FF2B5EF4-FFF2-40B4-BE49-F238E27FC236}">
                  <a16:creationId xmlns:a16="http://schemas.microsoft.com/office/drawing/2014/main" id="{468EEBBF-213D-4D68-A9CE-7CE68854BF37}"/>
                </a:ext>
              </a:extLst>
            </p:cNvPr>
            <p:cNvSpPr/>
            <p:nvPr userDrawn="1"/>
          </p:nvSpPr>
          <p:spPr>
            <a:xfrm>
              <a:off x="2767292" y="1"/>
              <a:ext cx="7138708" cy="6857999"/>
            </a:xfrm>
            <a:prstGeom prst="rect">
              <a:avLst/>
            </a:prstGeom>
            <a:solidFill>
              <a:srgbClr val="40615F"/>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latin typeface="Arial"/>
                <a:ea typeface="+mn-ea"/>
                <a:cs typeface="+mn-cs"/>
              </a:endParaRPr>
            </a:p>
          </p:txBody>
        </p:sp>
        <p:sp>
          <p:nvSpPr>
            <p:cNvPr id="21" name="Egg">
              <a:extLst>
                <a:ext uri="{FF2B5EF4-FFF2-40B4-BE49-F238E27FC236}">
                  <a16:creationId xmlns:a16="http://schemas.microsoft.com/office/drawing/2014/main" id="{22B6603F-4155-4540-8188-E26BD0148E04}"/>
                </a:ext>
              </a:extLst>
            </p:cNvPr>
            <p:cNvSpPr/>
            <p:nvPr userDrawn="1"/>
          </p:nvSpPr>
          <p:spPr>
            <a:xfrm>
              <a:off x="0" y="1192710"/>
              <a:ext cx="8554911" cy="566529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en-GB" sz="1000" noProof="0">
                <a:solidFill>
                  <a:srgbClr val="1F2023"/>
                </a:solidFill>
              </a:endParaRPr>
            </a:p>
          </p:txBody>
        </p:sp>
      </p:grpSp>
      <p:sp>
        <p:nvSpPr>
          <p:cNvPr id="20" name="Title">
            <a:extLst>
              <a:ext uri="{FF2B5EF4-FFF2-40B4-BE49-F238E27FC236}">
                <a16:creationId xmlns:a16="http://schemas.microsoft.com/office/drawing/2014/main" id="{0EBAF0D6-94B2-4C1D-A1F8-F94F8FD39F51}"/>
              </a:ext>
            </a:extLst>
          </p:cNvPr>
          <p:cNvSpPr>
            <a:spLocks noGrp="1"/>
          </p:cNvSpPr>
          <p:nvPr>
            <p:ph type="ctrTitle"/>
          </p:nvPr>
        </p:nvSpPr>
        <p:spPr>
          <a:xfrm>
            <a:off x="271333" y="2114551"/>
            <a:ext cx="4818063" cy="2976366"/>
          </a:xfrm>
        </p:spPr>
        <p:txBody>
          <a:bodyPr vert="horz"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en-US"/>
              <a:t>Click to edit Master title style</a:t>
            </a:r>
            <a:endParaRPr lang="en-GB"/>
          </a:p>
        </p:txBody>
      </p:sp>
      <p:sp>
        <p:nvSpPr>
          <p:cNvPr id="16" name="Subtitle">
            <a:extLst>
              <a:ext uri="{FF2B5EF4-FFF2-40B4-BE49-F238E27FC236}">
                <a16:creationId xmlns:a16="http://schemas.microsoft.com/office/drawing/2014/main" id="{D91FE0B5-9691-44AE-8658-63DACE043914}"/>
              </a:ext>
            </a:extLst>
          </p:cNvPr>
          <p:cNvSpPr>
            <a:spLocks noGrp="1"/>
          </p:cNvSpPr>
          <p:nvPr>
            <p:ph type="subTitle" idx="1"/>
          </p:nvPr>
        </p:nvSpPr>
        <p:spPr>
          <a:xfrm>
            <a:off x="269875" y="5359204"/>
            <a:ext cx="2816225" cy="970159"/>
          </a:xfrm>
        </p:spPr>
        <p:txBody>
          <a:bodyPr rIns="360000" anchor="t" anchorCtr="0"/>
          <a:lstStyle>
            <a:lvl1pPr marL="0" indent="0" algn="l">
              <a:lnSpc>
                <a:spcPct val="90000"/>
              </a:lnSpc>
              <a:spcBef>
                <a:spcPts val="0"/>
              </a:spcBef>
              <a:buFont typeface="Arial" panose="020B0604020202020204" pitchFamily="34" charset="0"/>
              <a:buChar char="​"/>
              <a:defRPr sz="1100">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17" name="Date">
            <a:extLst>
              <a:ext uri="{FF2B5EF4-FFF2-40B4-BE49-F238E27FC236}">
                <a16:creationId xmlns:a16="http://schemas.microsoft.com/office/drawing/2014/main" id="{B0209D8F-BA6F-43E8-8163-332BF66A1716}"/>
              </a:ext>
            </a:extLst>
          </p:cNvPr>
          <p:cNvSpPr>
            <a:spLocks noGrp="1"/>
          </p:cNvSpPr>
          <p:nvPr>
            <p:ph type="body" sz="quarter" idx="13" hasCustomPrompt="1"/>
          </p:nvPr>
        </p:nvSpPr>
        <p:spPr>
          <a:xfrm>
            <a:off x="269875" y="6329363"/>
            <a:ext cx="2816226" cy="268287"/>
          </a:xfrm>
        </p:spPr>
        <p:txBody>
          <a:bodyPr rIns="0" anchor="b" anchorCtr="0"/>
          <a:lstStyle>
            <a:lvl1pPr>
              <a:lnSpc>
                <a:spcPct val="90000"/>
              </a:lnSpc>
              <a:defRPr sz="900">
                <a:solidFill>
                  <a:srgbClr val="1F2023"/>
                </a:solidFill>
              </a:defRPr>
            </a:lvl1pPr>
            <a:lvl5pPr>
              <a:defRPr/>
            </a:lvl5pPr>
          </a:lstStyle>
          <a:p>
            <a:pPr lvl="0"/>
            <a:r>
              <a:rPr lang="en-GB"/>
              <a:t>Date</a:t>
            </a:r>
          </a:p>
        </p:txBody>
      </p:sp>
      <p:sp>
        <p:nvSpPr>
          <p:cNvPr id="19" name="Picture Placeholder">
            <a:extLst>
              <a:ext uri="{FF2B5EF4-FFF2-40B4-BE49-F238E27FC236}">
                <a16:creationId xmlns:a16="http://schemas.microsoft.com/office/drawing/2014/main" id="{FF4E0258-33E3-4EA6-82D5-DF8741A7A7DA}"/>
              </a:ext>
            </a:extLst>
          </p:cNvPr>
          <p:cNvSpPr>
            <a:spLocks noGrp="1"/>
          </p:cNvSpPr>
          <p:nvPr>
            <p:ph type="pic" sz="quarter" idx="15"/>
          </p:nvPr>
        </p:nvSpPr>
        <p:spPr>
          <a:xfrm>
            <a:off x="5583518" y="2114552"/>
            <a:ext cx="3493808" cy="4743448"/>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12" name="Logotype">
            <a:extLst>
              <a:ext uri="{FF2B5EF4-FFF2-40B4-BE49-F238E27FC236}">
                <a16:creationId xmlns:a16="http://schemas.microsoft.com/office/drawing/2014/main" id="{EF6276E3-5B28-4A6A-B1CA-832827DD36EB}"/>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r>
              <a:rPr lang="en-GB">
                <a:solidFill>
                  <a:srgbClr val="1F2023"/>
                </a:solidFill>
              </a:rPr>
              <a:t> </a:t>
            </a:r>
          </a:p>
        </p:txBody>
      </p:sp>
      <p:sp>
        <p:nvSpPr>
          <p:cNvPr id="10" name="Oval 9" hidden="1">
            <a:extLst>
              <a:ext uri="{FF2B5EF4-FFF2-40B4-BE49-F238E27FC236}">
                <a16:creationId xmlns:a16="http://schemas.microsoft.com/office/drawing/2014/main" id="{693DFDB7-BE44-44DE-A3F8-B293264BFE3E}"/>
              </a:ext>
            </a:extLst>
          </p:cNvPr>
          <p:cNvSpPr/>
          <p:nvPr userDrawn="1"/>
        </p:nvSpPr>
        <p:spPr>
          <a:xfrm>
            <a:off x="9971349" y="5779640"/>
            <a:ext cx="1078362" cy="1078360"/>
          </a:xfrm>
          <a:prstGeom prst="ellipse">
            <a:avLst/>
          </a:prstGeom>
          <a:solidFill>
            <a:srgbClr val="FFFF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buFontTx/>
              <a:buNone/>
            </a:pPr>
            <a:r>
              <a:rPr lang="en-GB" sz="1100" noProof="0">
                <a:solidFill>
                  <a:sysClr val="windowText" lastClr="000000"/>
                </a:solidFill>
              </a:rPr>
              <a:t>Moved picture </a:t>
            </a:r>
            <a:br>
              <a:rPr lang="en-GB" sz="1100" noProof="0">
                <a:solidFill>
                  <a:sysClr val="windowText" lastClr="000000"/>
                </a:solidFill>
              </a:rPr>
            </a:br>
            <a:r>
              <a:rPr lang="en-GB" sz="1100" noProof="0">
                <a:solidFill>
                  <a:sysClr val="windowText" lastClr="000000"/>
                </a:solidFill>
              </a:rPr>
              <a:t>placeholder </a:t>
            </a:r>
            <a:br>
              <a:rPr lang="en-GB" sz="1100" noProof="0">
                <a:solidFill>
                  <a:sysClr val="windowText" lastClr="000000"/>
                </a:solidFill>
              </a:rPr>
            </a:br>
            <a:r>
              <a:rPr lang="en-GB" sz="1100" noProof="0">
                <a:solidFill>
                  <a:sysClr val="windowText" lastClr="000000"/>
                </a:solidFill>
              </a:rPr>
              <a:t>to align bottom</a:t>
            </a:r>
          </a:p>
        </p:txBody>
      </p:sp>
    </p:spTree>
    <p:extLst>
      <p:ext uri="{BB962C8B-B14F-4D97-AF65-F5344CB8AC3E}">
        <p14:creationId xmlns:p14="http://schemas.microsoft.com/office/powerpoint/2010/main" val="274594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stery cover -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CF0EDF-0F93-47FA-9F31-B4F92E7C9C1E}"/>
              </a:ext>
            </a:extLst>
          </p:cNvPr>
          <p:cNvGrpSpPr/>
          <p:nvPr userDrawn="1"/>
        </p:nvGrpSpPr>
        <p:grpSpPr>
          <a:xfrm>
            <a:off x="269874" y="0"/>
            <a:ext cx="9636126" cy="6608510"/>
            <a:chOff x="269874" y="0"/>
            <a:chExt cx="9636126" cy="6608510"/>
          </a:xfrm>
        </p:grpSpPr>
        <p:sp>
          <p:nvSpPr>
            <p:cNvPr id="20" name="Grid">
              <a:extLst>
                <a:ext uri="{FF2B5EF4-FFF2-40B4-BE49-F238E27FC236}">
                  <a16:creationId xmlns:a16="http://schemas.microsoft.com/office/drawing/2014/main" id="{14EE2482-2706-4328-878D-41690870F632}"/>
                </a:ext>
              </a:extLst>
            </p:cNvPr>
            <p:cNvSpPr/>
            <p:nvPr userDrawn="1"/>
          </p:nvSpPr>
          <p:spPr>
            <a:xfrm>
              <a:off x="269874" y="280735"/>
              <a:ext cx="9364663"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rgbClr val="30373B">
                <a:alpha val="29998"/>
              </a:srgbClr>
            </a:solidFill>
          </p:spPr>
          <p:txBody>
            <a:bodyPr wrap="square" lIns="0" tIns="0" rIns="0" bIns="0" rtlCol="0">
              <a:noAutofit/>
            </a:bodyPr>
            <a:lstStyle/>
            <a:p>
              <a:endParaRPr lang="en-GB">
                <a:solidFill>
                  <a:srgbClr val="1F2023"/>
                </a:solidFill>
              </a:endParaRPr>
            </a:p>
          </p:txBody>
        </p:sp>
        <p:sp>
          <p:nvSpPr>
            <p:cNvPr id="24" name="White blocker to highlight logo">
              <a:extLst>
                <a:ext uri="{FF2B5EF4-FFF2-40B4-BE49-F238E27FC236}">
                  <a16:creationId xmlns:a16="http://schemas.microsoft.com/office/drawing/2014/main" id="{7687E9C5-7867-450F-B7D3-7F14202E697D}"/>
                </a:ext>
              </a:extLst>
            </p:cNvPr>
            <p:cNvSpPr txBox="1"/>
            <p:nvPr userDrawn="1"/>
          </p:nvSpPr>
          <p:spPr>
            <a:xfrm>
              <a:off x="9276000" y="0"/>
              <a:ext cx="630000" cy="16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en-GB">
                <a:sym typeface="Arial" panose="020B0604020202020204" pitchFamily="34" charset="0"/>
              </a:endParaRPr>
            </a:p>
          </p:txBody>
        </p:sp>
      </p:grpSp>
      <p:sp>
        <p:nvSpPr>
          <p:cNvPr id="21" name="Colour block 1">
            <a:extLst>
              <a:ext uri="{FF2B5EF4-FFF2-40B4-BE49-F238E27FC236}">
                <a16:creationId xmlns:a16="http://schemas.microsoft.com/office/drawing/2014/main" id="{55546BB0-F964-4CFA-A631-C62781668FE0}"/>
              </a:ext>
            </a:extLst>
          </p:cNvPr>
          <p:cNvSpPr txBox="1"/>
          <p:nvPr userDrawn="1"/>
        </p:nvSpPr>
        <p:spPr>
          <a:xfrm>
            <a:off x="0" y="3081297"/>
            <a:ext cx="9632951" cy="3776703"/>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en-GB">
              <a:sym typeface="Arial" panose="020B0604020202020204" pitchFamily="34" charset="0"/>
            </a:endParaRPr>
          </a:p>
        </p:txBody>
      </p:sp>
      <p:sp>
        <p:nvSpPr>
          <p:cNvPr id="22" name="Colour block 2">
            <a:extLst>
              <a:ext uri="{FF2B5EF4-FFF2-40B4-BE49-F238E27FC236}">
                <a16:creationId xmlns:a16="http://schemas.microsoft.com/office/drawing/2014/main" id="{5A51B767-8122-46EE-A61C-6F1D4EA90A0C}"/>
              </a:ext>
            </a:extLst>
          </p:cNvPr>
          <p:cNvSpPr txBox="1"/>
          <p:nvPr userDrawn="1"/>
        </p:nvSpPr>
        <p:spPr>
          <a:xfrm>
            <a:off x="-1" y="962024"/>
            <a:ext cx="7776000" cy="5895976"/>
          </a:xfrm>
          <a:prstGeom prst="rect">
            <a:avLst/>
          </a:prstGeom>
          <a:solidFill>
            <a:srgbClr val="9A6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en-GB">
              <a:sym typeface="Arial" panose="020B0604020202020204" pitchFamily="34" charset="0"/>
            </a:endParaRPr>
          </a:p>
        </p:txBody>
      </p:sp>
      <p:sp>
        <p:nvSpPr>
          <p:cNvPr id="3" name="Title part 1"/>
          <p:cNvSpPr>
            <a:spLocks noGrp="1"/>
          </p:cNvSpPr>
          <p:nvPr>
            <p:ph type="subTitle" idx="1" hasCustomPrompt="1"/>
          </p:nvPr>
        </p:nvSpPr>
        <p:spPr>
          <a:xfrm>
            <a:off x="538412" y="1523514"/>
            <a:ext cx="6300000" cy="426851"/>
          </a:xfrm>
        </p:spPr>
        <p:txBody>
          <a:bodyPr rIns="0" anchor="t" anchorCtr="0"/>
          <a:lstStyle>
            <a:lvl1pPr marL="0" indent="0" algn="l">
              <a:spcBef>
                <a:spcPts val="0"/>
              </a:spcBef>
              <a:buFont typeface="Arial" panose="020B0604020202020204" pitchFamily="34" charset="0"/>
              <a:buChar char="​"/>
              <a:defRPr sz="2600">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GB"/>
              <a:t>Click to edit master subtitle style</a:t>
            </a:r>
          </a:p>
        </p:txBody>
      </p:sp>
      <p:sp>
        <p:nvSpPr>
          <p:cNvPr id="18" name="Title part 2">
            <a:extLst>
              <a:ext uri="{FF2B5EF4-FFF2-40B4-BE49-F238E27FC236}">
                <a16:creationId xmlns:a16="http://schemas.microsoft.com/office/drawing/2014/main" id="{13637FDB-F8B7-4F0A-9D10-989B9490783C}"/>
              </a:ext>
            </a:extLst>
          </p:cNvPr>
          <p:cNvSpPr>
            <a:spLocks noGrp="1"/>
          </p:cNvSpPr>
          <p:nvPr>
            <p:ph type="ctrTitle"/>
          </p:nvPr>
        </p:nvSpPr>
        <p:spPr>
          <a:xfrm>
            <a:off x="538413" y="2153514"/>
            <a:ext cx="6300000" cy="2160000"/>
          </a:xfrm>
        </p:spPr>
        <p:txBody>
          <a:bodyPr vert="horz" anchor="t" anchorCtr="0">
            <a:noAutofit/>
          </a:bodyPr>
          <a:lstStyle>
            <a:lvl1pPr algn="l">
              <a:lnSpc>
                <a:spcPct val="83000"/>
              </a:lnSpc>
              <a:defRPr sz="6000" cap="all" baseline="0">
                <a:solidFill>
                  <a:srgbClr val="1F2023"/>
                </a:solidFill>
                <a:latin typeface="Impact" panose="020B0806030902050204" pitchFamily="34" charset="0"/>
              </a:defRPr>
            </a:lvl1pPr>
          </a:lstStyle>
          <a:p>
            <a:r>
              <a:rPr lang="en-US"/>
              <a:t>Click to edit Master title style</a:t>
            </a:r>
            <a:endParaRPr lang="en-GB"/>
          </a:p>
        </p:txBody>
      </p:sp>
      <p:sp>
        <p:nvSpPr>
          <p:cNvPr id="7" name="Authors">
            <a:extLst>
              <a:ext uri="{FF2B5EF4-FFF2-40B4-BE49-F238E27FC236}">
                <a16:creationId xmlns:a16="http://schemas.microsoft.com/office/drawing/2014/main" id="{FF544118-FA16-4191-91F3-CD66F29D0D7F}"/>
              </a:ext>
            </a:extLst>
          </p:cNvPr>
          <p:cNvSpPr>
            <a:spLocks noGrp="1"/>
          </p:cNvSpPr>
          <p:nvPr>
            <p:ph type="body" sz="quarter" idx="13" hasCustomPrompt="1"/>
          </p:nvPr>
        </p:nvSpPr>
        <p:spPr>
          <a:xfrm>
            <a:off x="539999" y="4516663"/>
            <a:ext cx="3600000" cy="1800000"/>
          </a:xfrm>
        </p:spPr>
        <p:txBody>
          <a:bodyPr rIns="0" anchor="b"/>
          <a:lstStyle>
            <a:lvl1pPr>
              <a:spcAft>
                <a:spcPts val="300"/>
              </a:spcAft>
              <a:defRPr sz="1300">
                <a:solidFill>
                  <a:srgbClr val="1F2023"/>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stStyle>
          <a:p>
            <a:pPr lvl="0"/>
            <a:r>
              <a:rPr lang="en-GB"/>
              <a:t>Click to edit master name style</a:t>
            </a:r>
          </a:p>
        </p:txBody>
      </p:sp>
      <p:sp>
        <p:nvSpPr>
          <p:cNvPr id="23" name="Picture">
            <a:extLst>
              <a:ext uri="{FF2B5EF4-FFF2-40B4-BE49-F238E27FC236}">
                <a16:creationId xmlns:a16="http://schemas.microsoft.com/office/drawing/2014/main" id="{F4B0D7C9-DFE1-4885-986A-AD9DCD020DE3}"/>
              </a:ext>
            </a:extLst>
          </p:cNvPr>
          <p:cNvSpPr>
            <a:spLocks noGrp="1"/>
          </p:cNvSpPr>
          <p:nvPr>
            <p:ph type="pic" sz="quarter" idx="20"/>
          </p:nvPr>
        </p:nvSpPr>
        <p:spPr>
          <a:xfrm>
            <a:off x="5087937" y="3768064"/>
            <a:ext cx="2688061" cy="3089936"/>
          </a:xfrm>
          <a:solidFill>
            <a:srgbClr val="E2DED9"/>
          </a:solidFill>
        </p:spPr>
        <p:txBody>
          <a:bodyPr rIns="0" anchor="ctr" anchorCtr="0"/>
          <a:lstStyle>
            <a:lvl1pPr marL="0" indent="0" algn="ctr">
              <a:buNone/>
              <a:defRPr>
                <a:solidFill>
                  <a:srgbClr val="1F2023"/>
                </a:solidFill>
              </a:defRPr>
            </a:lvl1pPr>
          </a:lstStyle>
          <a:p>
            <a:r>
              <a:rPr lang="en-US"/>
              <a:t>Click icon to add picture</a:t>
            </a:r>
            <a:endParaRPr lang="en-GB"/>
          </a:p>
        </p:txBody>
      </p:sp>
      <p:sp>
        <p:nvSpPr>
          <p:cNvPr id="10" name="Date">
            <a:extLst>
              <a:ext uri="{FF2B5EF4-FFF2-40B4-BE49-F238E27FC236}">
                <a16:creationId xmlns:a16="http://schemas.microsoft.com/office/drawing/2014/main" id="{F82BB08A-2585-4258-863F-4190206A12A2}"/>
              </a:ext>
            </a:extLst>
          </p:cNvPr>
          <p:cNvSpPr>
            <a:spLocks noGrp="1"/>
          </p:cNvSpPr>
          <p:nvPr>
            <p:ph type="body" sz="quarter" idx="19" hasCustomPrompt="1"/>
          </p:nvPr>
        </p:nvSpPr>
        <p:spPr>
          <a:xfrm>
            <a:off x="7773988" y="4573689"/>
            <a:ext cx="1857375" cy="198438"/>
          </a:xfrm>
        </p:spPr>
        <p:txBody>
          <a:bodyPr lIns="270000" rIns="270000" anchor="ctr" anchorCtr="0"/>
          <a:lstStyle>
            <a:lvl1pPr>
              <a:defRPr sz="1000">
                <a:solidFill>
                  <a:schemeClr val="bg1"/>
                </a:solidFill>
              </a:defRPr>
            </a:lvl1pPr>
          </a:lstStyle>
          <a:p>
            <a:pPr lvl="0"/>
            <a:r>
              <a:rPr lang="en-GB"/>
              <a:t>January 2020</a:t>
            </a:r>
          </a:p>
        </p:txBody>
      </p:sp>
      <p:sp>
        <p:nvSpPr>
          <p:cNvPr id="28" name="ID #">
            <a:extLst>
              <a:ext uri="{FF2B5EF4-FFF2-40B4-BE49-F238E27FC236}">
                <a16:creationId xmlns:a16="http://schemas.microsoft.com/office/drawing/2014/main" id="{533BD4BF-5BA7-4D76-866E-FE127CF6B290}"/>
              </a:ext>
            </a:extLst>
          </p:cNvPr>
          <p:cNvSpPr>
            <a:spLocks noGrp="1"/>
          </p:cNvSpPr>
          <p:nvPr>
            <p:ph type="body" sz="quarter" idx="18" hasCustomPrompt="1"/>
          </p:nvPr>
        </p:nvSpPr>
        <p:spPr>
          <a:xfrm>
            <a:off x="7774411" y="4774579"/>
            <a:ext cx="1856953" cy="197361"/>
          </a:xfrm>
        </p:spPr>
        <p:txBody>
          <a:bodyPr lIns="270002" tIns="0" rIns="270002" anchor="ctr" anchorCtr="0"/>
          <a:lstStyle>
            <a:lvl1pPr>
              <a:defRPr sz="1000">
                <a:solidFill>
                  <a:schemeClr val="bg1"/>
                </a:solidFill>
              </a:defRPr>
            </a:lvl1pPr>
          </a:lstStyle>
          <a:p>
            <a:r>
              <a:rPr lang="en-GB"/>
              <a:t>ID: XXXXX</a:t>
            </a:r>
          </a:p>
        </p:txBody>
      </p:sp>
      <p:sp>
        <p:nvSpPr>
          <p:cNvPr id="6" name="Confidential information">
            <a:extLst>
              <a:ext uri="{FF2B5EF4-FFF2-40B4-BE49-F238E27FC236}">
                <a16:creationId xmlns:a16="http://schemas.microsoft.com/office/drawing/2014/main" id="{061BEBE6-7FC3-49A8-8284-B9BA29F2E871}"/>
              </a:ext>
            </a:extLst>
          </p:cNvPr>
          <p:cNvSpPr txBox="1"/>
          <p:nvPr userDrawn="1"/>
        </p:nvSpPr>
        <p:spPr>
          <a:xfrm>
            <a:off x="7780742" y="5031441"/>
            <a:ext cx="1857375" cy="1285222"/>
          </a:xfrm>
          <a:prstGeom prst="rect">
            <a:avLst/>
          </a:prstGeom>
          <a:noFill/>
          <a:ln w="6350">
            <a:noFill/>
            <a:prstDash val="sysDash"/>
          </a:ln>
        </p:spPr>
        <p:txBody>
          <a:bodyPr wrap="square" lIns="270000" tIns="270000" rIns="270000" bIns="0" rtlCol="0" anchor="b" anchorCtr="0">
            <a:spAutoFit/>
          </a:bodyPr>
          <a:lstStyle/>
          <a:p>
            <a:pPr marL="0" marR="0" lvl="0" indent="0" algn="l" defTabSz="742950" rtl="0" eaLnBrk="1" fontAlgn="auto" latinLnBrk="0" hangingPunct="1">
              <a:lnSpc>
                <a:spcPct val="93000"/>
              </a:lnSpc>
              <a:spcBef>
                <a:spcPts val="0"/>
              </a:spcBef>
              <a:spcAft>
                <a:spcPts val="600"/>
              </a:spcAft>
              <a:buClrTx/>
              <a:buSzTx/>
              <a:buFont typeface="Arial" panose="020B0604020202020204" pitchFamily="34" charset="0"/>
              <a:buNone/>
              <a:tabLst/>
              <a:defRPr/>
            </a:pPr>
            <a:r>
              <a:rPr lang="en-GB" sz="1000" kern="1200">
                <a:solidFill>
                  <a:schemeClr val="bg1"/>
                </a:solidFill>
                <a:latin typeface="+mn-lt"/>
                <a:ea typeface="+mn-ea"/>
                <a:cs typeface="+mn-cs"/>
              </a:rPr>
              <a:t>Presentation may contain detailed notes to the slides.</a:t>
            </a:r>
          </a:p>
          <a:p>
            <a:pPr marL="0" marR="0" lvl="0" indent="0" algn="l" defTabSz="742950" rtl="0" eaLnBrk="1" fontAlgn="auto" latinLnBrk="0" hangingPunct="1">
              <a:lnSpc>
                <a:spcPct val="93000"/>
              </a:lnSpc>
              <a:spcBef>
                <a:spcPts val="0"/>
              </a:spcBef>
              <a:spcAft>
                <a:spcPts val="600"/>
              </a:spcAft>
              <a:buClrTx/>
              <a:buSzTx/>
              <a:buFont typeface="Arial" panose="020B0604020202020204" pitchFamily="34" charset="0"/>
              <a:buNone/>
              <a:tabLst/>
              <a:defRPr/>
            </a:pPr>
            <a:endParaRPr lang="en-GB"/>
          </a:p>
          <a:p>
            <a:pPr marL="0" indent="0" algn="l" defTabSz="742950" rtl="0" eaLnBrk="1" latinLnBrk="0" hangingPunct="1">
              <a:lnSpc>
                <a:spcPct val="93000"/>
              </a:lnSpc>
              <a:spcBef>
                <a:spcPts val="0"/>
              </a:spcBef>
              <a:spcAft>
                <a:spcPts val="600"/>
              </a:spcAft>
              <a:buFont typeface="Arial" panose="020B0604020202020204" pitchFamily="34" charset="0"/>
              <a:buNone/>
            </a:pPr>
            <a:r>
              <a:rPr lang="en-GB" sz="1000" kern="1200">
                <a:solidFill>
                  <a:schemeClr val="bg1"/>
                </a:solidFill>
                <a:latin typeface="+mn-lt"/>
                <a:ea typeface="+mn-ea"/>
                <a:cs typeface="+mn-cs"/>
              </a:rPr>
              <a:t>Confidential. </a:t>
            </a:r>
            <a:r>
              <a:rPr lang="en-GB" sz="1000" b="0" kern="1200">
                <a:solidFill>
                  <a:schemeClr val="bg1"/>
                </a:solidFill>
                <a:latin typeface="+mn-lt"/>
                <a:ea typeface="+mn-ea"/>
                <a:cs typeface="+mn-cs"/>
              </a:rPr>
              <a:t>Not</a:t>
            </a:r>
            <a:r>
              <a:rPr lang="en-GB" sz="1000" kern="1200">
                <a:solidFill>
                  <a:schemeClr val="bg1"/>
                </a:solidFill>
                <a:latin typeface="+mn-lt"/>
                <a:ea typeface="+mn-ea"/>
                <a:cs typeface="+mn-cs"/>
              </a:rPr>
              <a:t> for further distribution.</a:t>
            </a:r>
          </a:p>
        </p:txBody>
      </p:sp>
      <p:sp>
        <p:nvSpPr>
          <p:cNvPr id="12" name="Logo">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solidFill>
                  <a:srgbClr val="1F2023"/>
                </a:solidFill>
              </a:rPr>
              <a:t> </a:t>
            </a:r>
          </a:p>
        </p:txBody>
      </p:sp>
      <p:sp>
        <p:nvSpPr>
          <p:cNvPr id="4" name="Instructions authors">
            <a:extLst>
              <a:ext uri="{FF2B5EF4-FFF2-40B4-BE49-F238E27FC236}">
                <a16:creationId xmlns:a16="http://schemas.microsoft.com/office/drawing/2014/main" id="{9815C104-8646-46A8-BF2D-EC29839A31CC}"/>
              </a:ext>
            </a:extLst>
          </p:cNvPr>
          <p:cNvSpPr/>
          <p:nvPr userDrawn="1"/>
        </p:nvSpPr>
        <p:spPr>
          <a:xfrm>
            <a:off x="-1273461" y="5839295"/>
            <a:ext cx="1069656" cy="52280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l">
              <a:spcAft>
                <a:spcPts val="0"/>
              </a:spcAft>
              <a:buNone/>
            </a:pPr>
            <a:r>
              <a:rPr lang="en-GB" sz="1100" noProof="0">
                <a:solidFill>
                  <a:srgbClr val="2F363B"/>
                </a:solidFill>
              </a:rPr>
              <a:t>Fill in:</a:t>
            </a:r>
          </a:p>
          <a:p>
            <a:pPr algn="l">
              <a:spcAft>
                <a:spcPts val="0"/>
              </a:spcAft>
            </a:pPr>
            <a:r>
              <a:rPr lang="en-GB" sz="1100" noProof="0">
                <a:solidFill>
                  <a:srgbClr val="2F363B"/>
                </a:solidFill>
              </a:rPr>
              <a:t>Authors </a:t>
            </a:r>
            <a:r>
              <a:rPr lang="en-GB" sz="1100" noProof="0">
                <a:solidFill>
                  <a:srgbClr val="2F363B"/>
                </a:solidFill>
                <a:sym typeface="Wingdings" panose="05000000000000000000" pitchFamily="2" charset="2"/>
              </a:rPr>
              <a:t></a:t>
            </a:r>
            <a:endParaRPr lang="en-GB" sz="1100" noProof="0">
              <a:solidFill>
                <a:srgbClr val="2F363B"/>
              </a:solidFill>
            </a:endParaRPr>
          </a:p>
        </p:txBody>
      </p:sp>
      <p:sp>
        <p:nvSpPr>
          <p:cNvPr id="17" name="Instructions date">
            <a:extLst>
              <a:ext uri="{FF2B5EF4-FFF2-40B4-BE49-F238E27FC236}">
                <a16:creationId xmlns:a16="http://schemas.microsoft.com/office/drawing/2014/main" id="{45FA66EF-DAB2-4F98-A44E-D0D8DBEE66E6}"/>
              </a:ext>
            </a:extLst>
          </p:cNvPr>
          <p:cNvSpPr/>
          <p:nvPr userDrawn="1"/>
        </p:nvSpPr>
        <p:spPr>
          <a:xfrm>
            <a:off x="10055648" y="4364127"/>
            <a:ext cx="1100032" cy="52280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r">
              <a:spcAft>
                <a:spcPts val="0"/>
              </a:spcAft>
              <a:buNone/>
            </a:pPr>
            <a:r>
              <a:rPr lang="en-GB" sz="1100" noProof="0">
                <a:solidFill>
                  <a:srgbClr val="2F363B"/>
                </a:solidFill>
              </a:rPr>
              <a:t>Fill in:</a:t>
            </a:r>
          </a:p>
          <a:p>
            <a:pPr algn="r">
              <a:spcAft>
                <a:spcPts val="0"/>
              </a:spcAft>
            </a:pPr>
            <a:r>
              <a:rPr lang="en-GB" sz="1100" noProof="0">
                <a:solidFill>
                  <a:srgbClr val="2F363B"/>
                </a:solidFill>
                <a:sym typeface="Wingdings" panose="05000000000000000000" pitchFamily="2" charset="2"/>
              </a:rPr>
              <a:t> </a:t>
            </a:r>
            <a:r>
              <a:rPr lang="en-GB" sz="1100" noProof="0">
                <a:solidFill>
                  <a:srgbClr val="2F363B"/>
                </a:solidFill>
              </a:rPr>
              <a:t>Month/year</a:t>
            </a:r>
          </a:p>
        </p:txBody>
      </p:sp>
      <p:sp>
        <p:nvSpPr>
          <p:cNvPr id="31" name="Instructions picture">
            <a:extLst>
              <a:ext uri="{FF2B5EF4-FFF2-40B4-BE49-F238E27FC236}">
                <a16:creationId xmlns:a16="http://schemas.microsoft.com/office/drawing/2014/main" id="{039ECFE7-CB66-442C-8BBE-172862213C3D}"/>
              </a:ext>
            </a:extLst>
          </p:cNvPr>
          <p:cNvSpPr/>
          <p:nvPr userDrawn="1"/>
        </p:nvSpPr>
        <p:spPr>
          <a:xfrm>
            <a:off x="5087937" y="6909857"/>
            <a:ext cx="2692805" cy="370459"/>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spcAft>
                <a:spcPts val="0"/>
              </a:spcAft>
              <a:buNone/>
            </a:pPr>
            <a:r>
              <a:rPr lang="en-GB" sz="1100" noProof="0">
                <a:solidFill>
                  <a:srgbClr val="2F363B"/>
                </a:solidFill>
              </a:rPr>
              <a:t>Place picture from unsplash.com</a:t>
            </a:r>
          </a:p>
        </p:txBody>
      </p:sp>
    </p:spTree>
    <p:extLst>
      <p:ext uri="{BB962C8B-B14F-4D97-AF65-F5344CB8AC3E}">
        <p14:creationId xmlns:p14="http://schemas.microsoft.com/office/powerpoint/2010/main" val="42060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A1">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9906000" cy="6858000"/>
          </a:xfrm>
          <a:prstGeom prst="rect">
            <a:avLst/>
          </a:prstGeom>
          <a:solidFill>
            <a:srgbClr val="45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sz="1000"/>
          </a:p>
        </p:txBody>
      </p:sp>
      <p:sp>
        <p:nvSpPr>
          <p:cNvPr id="5" name="Colour block_Righ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7428525" y="0"/>
            <a:ext cx="2477475" cy="6858000"/>
          </a:xfrm>
          <a:prstGeom prst="rect">
            <a:avLst/>
          </a:prstGeom>
          <a:solidFill>
            <a:srgbClr val="4E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sz="100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0" y="1"/>
            <a:ext cx="7429500" cy="1700213"/>
          </a:xfrm>
          <a:prstGeom prst="rect">
            <a:avLst/>
          </a:prstGeom>
          <a:solidFill>
            <a:srgbClr val="58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sz="100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825117" y="2752516"/>
            <a:ext cx="6172669" cy="1440000"/>
          </a:xfrm>
          <a:prstGeom prst="rect">
            <a:avLst/>
          </a:prstGeom>
        </p:spPr>
        <p:txBody>
          <a:bodyPr anchor="b"/>
          <a:lstStyle>
            <a:lvl1pPr algn="l">
              <a:lnSpc>
                <a:spcPct val="90000"/>
              </a:lnSpc>
              <a:spcAft>
                <a:spcPts val="1200"/>
              </a:spcAft>
              <a:defRPr sz="4800">
                <a:solidFill>
                  <a:schemeClr val="bg1"/>
                </a:solidFill>
                <a:latin typeface="Palatino Linotype" panose="02040502050505030304" pitchFamily="18" charset="0"/>
              </a:defRPr>
            </a:lvl1pPr>
          </a:lstStyle>
          <a:p>
            <a:r>
              <a:rPr lang="en-GB"/>
              <a:t>Click to insert presentation title – max 3 rows</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825116" y="4492438"/>
            <a:ext cx="6172669"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825116" y="6129238"/>
            <a:ext cx="6172669"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date</a:t>
            </a:r>
          </a:p>
        </p:txBody>
      </p:sp>
      <p:sp>
        <p:nvSpPr>
          <p:cNvPr id="8" name="Picture Placeholder_Right">
            <a:extLst>
              <a:ext uri="{FF2B5EF4-FFF2-40B4-BE49-F238E27FC236}">
                <a16:creationId xmlns:a16="http://schemas.microsoft.com/office/drawing/2014/main" id="{6CE07FC1-F99E-F301-9789-13C8B32FF2D6}"/>
              </a:ext>
            </a:extLst>
          </p:cNvPr>
          <p:cNvSpPr>
            <a:spLocks noGrp="1"/>
          </p:cNvSpPr>
          <p:nvPr>
            <p:ph type="pic" sz="quarter" idx="12" hasCustomPrompt="1"/>
          </p:nvPr>
        </p:nvSpPr>
        <p:spPr>
          <a:xfrm>
            <a:off x="7428525" y="0"/>
            <a:ext cx="2477475" cy="6858000"/>
          </a:xfrm>
          <a:prstGeom prst="rect">
            <a:avLst/>
          </a:prstGeom>
          <a:noFill/>
        </p:spPr>
        <p:txBody>
          <a:bodyPr lIns="288000" tIns="1368000" rIns="288000" bIns="0" anchor="ctr" anchorCtr="0"/>
          <a:lstStyle>
            <a:lvl1pPr algn="ctr">
              <a:defRPr>
                <a:solidFill>
                  <a:srgbClr val="A8A5A1"/>
                </a:solidFill>
              </a:defRPr>
            </a:lvl1pPr>
          </a:lstStyle>
          <a:p>
            <a:pPr lvl="0" algn="ctr"/>
            <a:r>
              <a:rPr lang="en-GB"/>
              <a:t>Click on icon if you wish to insert a picture in this section. However, NEVER insert pictures in both top section and to the right – “both/and” does not apply here!  </a:t>
            </a:r>
          </a:p>
        </p:txBody>
      </p:sp>
      <p:sp>
        <p:nvSpPr>
          <p:cNvPr id="4" name="Picture Placeholder_Top">
            <a:extLst>
              <a:ext uri="{FF2B5EF4-FFF2-40B4-BE49-F238E27FC236}">
                <a16:creationId xmlns:a16="http://schemas.microsoft.com/office/drawing/2014/main" id="{99B3DEA7-4591-3354-27F6-96ADBCE963FA}"/>
              </a:ext>
            </a:extLst>
          </p:cNvPr>
          <p:cNvSpPr>
            <a:spLocks noGrp="1"/>
          </p:cNvSpPr>
          <p:nvPr>
            <p:ph type="pic" sz="quarter" idx="15" hasCustomPrompt="1"/>
          </p:nvPr>
        </p:nvSpPr>
        <p:spPr>
          <a:xfrm>
            <a:off x="0" y="0"/>
            <a:ext cx="7428525" cy="1700213"/>
          </a:xfrm>
          <a:prstGeom prst="rect">
            <a:avLst/>
          </a:prstGeom>
          <a:noFill/>
        </p:spPr>
        <p:txBody>
          <a:bodyPr lIns="1440000" tIns="0" rIns="1440000" bIns="0" anchor="ctr" anchorCtr="0"/>
          <a:lstStyle>
            <a:lvl1pPr algn="ctr">
              <a:defRPr sz="1200">
                <a:solidFill>
                  <a:srgbClr val="A8A5A1"/>
                </a:solidFill>
              </a:defRPr>
            </a:lvl1pPr>
          </a:lstStyle>
          <a:p>
            <a:r>
              <a:rPr lang="en-GB"/>
              <a:t>Click on icon if you wish to insert a picture in this section. However, NEVER insert pictures in both top section and to the right – “both/and” does not apply here!  </a:t>
            </a:r>
          </a:p>
        </p:txBody>
      </p:sp>
      <p:sp>
        <p:nvSpPr>
          <p:cNvPr id="17" name="Logo">
            <a:extLst>
              <a:ext uri="{FF2B5EF4-FFF2-40B4-BE49-F238E27FC236}">
                <a16:creationId xmlns:a16="http://schemas.microsoft.com/office/drawing/2014/main" id="{81B6D7AA-BAEF-F470-4830-8BD20236B1E3}"/>
              </a:ext>
            </a:extLst>
          </p:cNvPr>
          <p:cNvSpPr>
            <a:spLocks noGrp="1" noRot="1" noChangeAspect="1" noMove="1" noResize="1" noEditPoints="1" noAdjustHandles="1" noChangeArrowheads="1" noChangeShapeType="1"/>
          </p:cNvSpPr>
          <p:nvPr>
            <p:ph type="body" sz="quarter" idx="14" hasCustomPrompt="1"/>
          </p:nvPr>
        </p:nvSpPr>
        <p:spPr>
          <a:xfrm rot="5400000">
            <a:off x="8859240" y="758788"/>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a:t> </a:t>
            </a:r>
          </a:p>
        </p:txBody>
      </p:sp>
    </p:spTree>
    <p:extLst>
      <p:ext uri="{BB962C8B-B14F-4D97-AF65-F5344CB8AC3E}">
        <p14:creationId xmlns:p14="http://schemas.microsoft.com/office/powerpoint/2010/main" val="306371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5">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41B0CD8B-D038-2C61-26C5-704B7DD64AB9}"/>
              </a:ext>
            </a:extLst>
          </p:cNvPr>
          <p:cNvSpPr>
            <a:spLocks noGrp="1"/>
          </p:cNvSpPr>
          <p:nvPr>
            <p:ph type="title"/>
          </p:nvPr>
        </p:nvSpPr>
        <p:spPr/>
        <p:txBody>
          <a:bodyPr/>
          <a:lstStyle/>
          <a:p>
            <a:r>
              <a:rPr lang="en-US"/>
              <a:t>Click to edit Master title style</a:t>
            </a:r>
            <a:endParaRPr lang="en-GB"/>
          </a:p>
        </p:txBody>
      </p:sp>
      <p:sp>
        <p:nvSpPr>
          <p:cNvPr id="6" name="Content Placeholder">
            <a:extLst>
              <a:ext uri="{FF2B5EF4-FFF2-40B4-BE49-F238E27FC236}">
                <a16:creationId xmlns:a16="http://schemas.microsoft.com/office/drawing/2014/main" id="{CCB90D5F-EAEF-F751-9256-B4670DBDD234}"/>
              </a:ext>
            </a:extLst>
          </p:cNvPr>
          <p:cNvSpPr>
            <a:spLocks noGrp="1"/>
          </p:cNvSpPr>
          <p:nvPr>
            <p:ph sz="quarter" idx="15"/>
          </p:nvPr>
        </p:nvSpPr>
        <p:spPr>
          <a:xfrm>
            <a:off x="273050" y="1627188"/>
            <a:ext cx="9359900" cy="4689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Notes">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73050" y="6501600"/>
            <a:ext cx="67428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 </a:t>
            </a:r>
          </a:p>
        </p:txBody>
      </p:sp>
    </p:spTree>
    <p:extLst>
      <p:ext uri="{BB962C8B-B14F-4D97-AF65-F5344CB8AC3E}">
        <p14:creationId xmlns:p14="http://schemas.microsoft.com/office/powerpoint/2010/main" val="9562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Image C">
    <p:spTree>
      <p:nvGrpSpPr>
        <p:cNvPr id="1" name=""/>
        <p:cNvGrpSpPr/>
        <p:nvPr/>
      </p:nvGrpSpPr>
      <p:grpSpPr>
        <a:xfrm>
          <a:off x="0" y="0"/>
          <a:ext cx="0" cy="0"/>
          <a:chOff x="0" y="0"/>
          <a:chExt cx="0" cy="0"/>
        </a:xfrm>
      </p:grpSpPr>
      <p:grpSp>
        <p:nvGrpSpPr>
          <p:cNvPr id="2" name="Background colour blocks">
            <a:extLst>
              <a:ext uri="{FF2B5EF4-FFF2-40B4-BE49-F238E27FC236}">
                <a16:creationId xmlns:a16="http://schemas.microsoft.com/office/drawing/2014/main" id="{7C8FD0F4-CC06-4D07-97AA-36E7B132C541}"/>
              </a:ext>
            </a:extLst>
          </p:cNvPr>
          <p:cNvGrpSpPr/>
          <p:nvPr userDrawn="1"/>
        </p:nvGrpSpPr>
        <p:grpSpPr>
          <a:xfrm>
            <a:off x="0" y="0"/>
            <a:ext cx="9906000" cy="6858000"/>
            <a:chOff x="0" y="0"/>
            <a:chExt cx="9906000" cy="6858000"/>
          </a:xfrm>
        </p:grpSpPr>
        <p:sp>
          <p:nvSpPr>
            <p:cNvPr id="23" name="Pink">
              <a:extLst>
                <a:ext uri="{FF2B5EF4-FFF2-40B4-BE49-F238E27FC236}">
                  <a16:creationId xmlns:a16="http://schemas.microsoft.com/office/drawing/2014/main" id="{A81EE220-AC53-4153-A0FE-1F2219FBF428}"/>
                </a:ext>
              </a:extLst>
            </p:cNvPr>
            <p:cNvSpPr/>
            <p:nvPr userDrawn="1"/>
          </p:nvSpPr>
          <p:spPr>
            <a:xfrm>
              <a:off x="3452116" y="0"/>
              <a:ext cx="645388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0BCA6"/>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2F363B"/>
                </a:solidFill>
                <a:effectLst/>
                <a:uLnTx/>
                <a:uFillTx/>
              </a:endParaRPr>
            </a:p>
          </p:txBody>
        </p:sp>
        <p:sp>
          <p:nvSpPr>
            <p:cNvPr id="3" name="Black">
              <a:extLst>
                <a:ext uri="{FF2B5EF4-FFF2-40B4-BE49-F238E27FC236}">
                  <a16:creationId xmlns:a16="http://schemas.microsoft.com/office/drawing/2014/main" id="{78FF8D86-B4F2-440A-9986-8206DC5C5D54}"/>
                </a:ext>
              </a:extLst>
            </p:cNvPr>
            <p:cNvSpPr/>
            <p:nvPr userDrawn="1"/>
          </p:nvSpPr>
          <p:spPr>
            <a:xfrm>
              <a:off x="0" y="0"/>
              <a:ext cx="8554911" cy="5502275"/>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en-GB" sz="1000" noProof="0">
                <a:solidFill>
                  <a:srgbClr val="2F363B"/>
                </a:solidFill>
              </a:endParaRPr>
            </a:p>
          </p:txBody>
        </p:sp>
      </p:grpSp>
      <p:sp>
        <p:nvSpPr>
          <p:cNvPr id="20" name="Title">
            <a:extLst>
              <a:ext uri="{FF2B5EF4-FFF2-40B4-BE49-F238E27FC236}">
                <a16:creationId xmlns:a16="http://schemas.microsoft.com/office/drawing/2014/main" id="{2F6935FD-E8E7-4B35-B4B1-C7059310FDE5}"/>
              </a:ext>
            </a:extLst>
          </p:cNvPr>
          <p:cNvSpPr>
            <a:spLocks noGrp="1"/>
          </p:cNvSpPr>
          <p:nvPr>
            <p:ph type="ctrTitle"/>
          </p:nvPr>
        </p:nvSpPr>
        <p:spPr>
          <a:xfrm>
            <a:off x="272256" y="539750"/>
            <a:ext cx="5841813" cy="3194064"/>
          </a:xfrm>
        </p:spPr>
        <p:txBody>
          <a:bodyPr vert="horz"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en-US"/>
              <a:t>Click to edit Master title style</a:t>
            </a:r>
            <a:endParaRPr lang="en-GB"/>
          </a:p>
        </p:txBody>
      </p:sp>
      <p:sp>
        <p:nvSpPr>
          <p:cNvPr id="18" name="Subtitle">
            <a:extLst>
              <a:ext uri="{FF2B5EF4-FFF2-40B4-BE49-F238E27FC236}">
                <a16:creationId xmlns:a16="http://schemas.microsoft.com/office/drawing/2014/main" id="{28390A0B-0148-4E4A-997F-3FF133263F31}"/>
              </a:ext>
            </a:extLst>
          </p:cNvPr>
          <p:cNvSpPr>
            <a:spLocks noGrp="1"/>
          </p:cNvSpPr>
          <p:nvPr>
            <p:ph type="subTitle" idx="1"/>
          </p:nvPr>
        </p:nvSpPr>
        <p:spPr>
          <a:xfrm>
            <a:off x="269875" y="4011117"/>
            <a:ext cx="2816225" cy="1003221"/>
          </a:xfrm>
        </p:spPr>
        <p:txBody>
          <a:bodyPr rIns="360000" anchor="t" anchorCtr="0">
            <a:noAutofit/>
          </a:bodyPr>
          <a:lstStyle>
            <a:lvl1pPr marL="0" indent="0" algn="l">
              <a:lnSpc>
                <a:spcPct val="90000"/>
              </a:lnSpc>
              <a:spcBef>
                <a:spcPts val="0"/>
              </a:spcBef>
              <a:buFont typeface="Arial" panose="020B0604020202020204" pitchFamily="34" charset="0"/>
              <a:buChar char="​"/>
              <a:defRPr sz="1100">
                <a:solidFill>
                  <a:srgbClr val="F8F5E7"/>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10" name="Date">
            <a:extLst>
              <a:ext uri="{FF2B5EF4-FFF2-40B4-BE49-F238E27FC236}">
                <a16:creationId xmlns:a16="http://schemas.microsoft.com/office/drawing/2014/main" id="{49585976-AA21-42CB-B82F-826F94524238}"/>
              </a:ext>
            </a:extLst>
          </p:cNvPr>
          <p:cNvSpPr>
            <a:spLocks noGrp="1"/>
          </p:cNvSpPr>
          <p:nvPr>
            <p:ph type="body" sz="quarter" idx="13" hasCustomPrompt="1"/>
          </p:nvPr>
        </p:nvSpPr>
        <p:spPr>
          <a:xfrm>
            <a:off x="269875" y="5014338"/>
            <a:ext cx="2816226" cy="210634"/>
          </a:xfrm>
        </p:spPr>
        <p:txBody>
          <a:bodyPr rIns="0" anchor="b" anchorCtr="0"/>
          <a:lstStyle>
            <a:lvl1pPr>
              <a:lnSpc>
                <a:spcPct val="90000"/>
              </a:lnSpc>
              <a:defRPr sz="900">
                <a:solidFill>
                  <a:srgbClr val="F8F5E7"/>
                </a:solidFill>
              </a:defRPr>
            </a:lvl1pPr>
            <a:lvl5pPr>
              <a:defRPr/>
            </a:lvl5pPr>
          </a:lstStyle>
          <a:p>
            <a:pPr lvl="0"/>
            <a:r>
              <a:rPr lang="en-GB"/>
              <a:t>Date</a:t>
            </a:r>
          </a:p>
        </p:txBody>
      </p:sp>
      <p:sp>
        <p:nvSpPr>
          <p:cNvPr id="13" name="Picture Placeholder">
            <a:extLst>
              <a:ext uri="{FF2B5EF4-FFF2-40B4-BE49-F238E27FC236}">
                <a16:creationId xmlns:a16="http://schemas.microsoft.com/office/drawing/2014/main" id="{32CBD7CE-0C91-4290-9606-0942684C4652}"/>
              </a:ext>
            </a:extLst>
          </p:cNvPr>
          <p:cNvSpPr>
            <a:spLocks noGrp="1"/>
          </p:cNvSpPr>
          <p:nvPr>
            <p:ph type="pic" sz="quarter" idx="15"/>
          </p:nvPr>
        </p:nvSpPr>
        <p:spPr>
          <a:xfrm>
            <a:off x="3452117" y="4011117"/>
            <a:ext cx="6453884" cy="2846883"/>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17" name="Confidential">
            <a:extLst>
              <a:ext uri="{FF2B5EF4-FFF2-40B4-BE49-F238E27FC236}">
                <a16:creationId xmlns:a16="http://schemas.microsoft.com/office/drawing/2014/main" id="{98003F94-3A20-45FE-9AD7-1F0518FF10DF}"/>
              </a:ext>
            </a:extLst>
          </p:cNvPr>
          <p:cNvSpPr txBox="1"/>
          <p:nvPr userDrawn="1"/>
        </p:nvSpPr>
        <p:spPr>
          <a:xfrm>
            <a:off x="278928" y="6488160"/>
            <a:ext cx="609141" cy="124650"/>
          </a:xfrm>
          <a:prstGeom prst="rect">
            <a:avLst/>
          </a:prstGeom>
          <a:noFill/>
          <a:ln w="6350">
            <a:noFill/>
            <a:prstDash val="sysDash"/>
          </a:ln>
        </p:spPr>
        <p:txBody>
          <a:bodyPr wrap="square" lIns="0" tIns="0" rIns="0" bIns="0" rtlCol="0">
            <a:spAutoFit/>
          </a:bodyPr>
          <a:lstStyle/>
          <a:p>
            <a:pPr algn="l"/>
            <a:r>
              <a:rPr lang="en-GB" sz="900">
                <a:solidFill>
                  <a:schemeClr val="tx1"/>
                </a:solidFill>
              </a:rPr>
              <a:t>Confidential</a:t>
            </a:r>
          </a:p>
        </p:txBody>
      </p:sp>
      <p:sp>
        <p:nvSpPr>
          <p:cNvPr id="12" name="Logotype">
            <a:extLst>
              <a:ext uri="{FF2B5EF4-FFF2-40B4-BE49-F238E27FC236}">
                <a16:creationId xmlns:a16="http://schemas.microsoft.com/office/drawing/2014/main" id="{A8E36132-A534-4EFF-8A7F-F188BAB49D88}"/>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t> </a:t>
            </a:r>
          </a:p>
        </p:txBody>
      </p:sp>
    </p:spTree>
    <p:extLst>
      <p:ext uri="{BB962C8B-B14F-4D97-AF65-F5344CB8AC3E}">
        <p14:creationId xmlns:p14="http://schemas.microsoft.com/office/powerpoint/2010/main" val="16284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Image D">
    <p:spTree>
      <p:nvGrpSpPr>
        <p:cNvPr id="1" name=""/>
        <p:cNvGrpSpPr/>
        <p:nvPr/>
      </p:nvGrpSpPr>
      <p:grpSpPr>
        <a:xfrm>
          <a:off x="0" y="0"/>
          <a:ext cx="0" cy="0"/>
          <a:chOff x="0" y="0"/>
          <a:chExt cx="0" cy="0"/>
        </a:xfrm>
      </p:grpSpPr>
      <p:grpSp>
        <p:nvGrpSpPr>
          <p:cNvPr id="2" name="Background colour blocks">
            <a:extLst>
              <a:ext uri="{FF2B5EF4-FFF2-40B4-BE49-F238E27FC236}">
                <a16:creationId xmlns:a16="http://schemas.microsoft.com/office/drawing/2014/main" id="{AD44022A-079E-4E54-A071-E2994F14812B}"/>
              </a:ext>
            </a:extLst>
          </p:cNvPr>
          <p:cNvGrpSpPr/>
          <p:nvPr userDrawn="1"/>
        </p:nvGrpSpPr>
        <p:grpSpPr>
          <a:xfrm>
            <a:off x="0" y="0"/>
            <a:ext cx="9906000" cy="6858000"/>
            <a:chOff x="0" y="0"/>
            <a:chExt cx="9906000" cy="6858000"/>
          </a:xfrm>
        </p:grpSpPr>
        <p:sp>
          <p:nvSpPr>
            <p:cNvPr id="23" name="Green">
              <a:extLst>
                <a:ext uri="{FF2B5EF4-FFF2-40B4-BE49-F238E27FC236}">
                  <a16:creationId xmlns:a16="http://schemas.microsoft.com/office/drawing/2014/main" id="{A81EE220-AC53-4153-A0FE-1F2219FBF428}"/>
                </a:ext>
              </a:extLst>
            </p:cNvPr>
            <p:cNvSpPr/>
            <p:nvPr userDrawn="1"/>
          </p:nvSpPr>
          <p:spPr>
            <a:xfrm>
              <a:off x="3452116" y="0"/>
              <a:ext cx="645388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en-GB" sz="887" b="0" i="0" u="none" strike="noStrike" kern="0" cap="none" spc="0" normalizeH="0" baseline="0" noProof="0">
                <a:ln>
                  <a:noFill/>
                </a:ln>
                <a:solidFill>
                  <a:srgbClr val="1F2023"/>
                </a:solidFill>
                <a:effectLst/>
                <a:uLnTx/>
                <a:uFillTx/>
              </a:endParaRPr>
            </a:p>
          </p:txBody>
        </p:sp>
        <p:sp>
          <p:nvSpPr>
            <p:cNvPr id="17" name="Egg">
              <a:extLst>
                <a:ext uri="{FF2B5EF4-FFF2-40B4-BE49-F238E27FC236}">
                  <a16:creationId xmlns:a16="http://schemas.microsoft.com/office/drawing/2014/main" id="{3B014E73-AB17-436C-A15E-6880F18048C0}"/>
                </a:ext>
              </a:extLst>
            </p:cNvPr>
            <p:cNvSpPr/>
            <p:nvPr userDrawn="1"/>
          </p:nvSpPr>
          <p:spPr>
            <a:xfrm>
              <a:off x="0" y="0"/>
              <a:ext cx="8554911" cy="550227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en-GB" sz="1000" noProof="0">
                <a:solidFill>
                  <a:srgbClr val="1F2023"/>
                </a:solidFill>
              </a:endParaRPr>
            </a:p>
          </p:txBody>
        </p:sp>
      </p:grpSp>
      <p:sp>
        <p:nvSpPr>
          <p:cNvPr id="18" name="Title">
            <a:extLst>
              <a:ext uri="{FF2B5EF4-FFF2-40B4-BE49-F238E27FC236}">
                <a16:creationId xmlns:a16="http://schemas.microsoft.com/office/drawing/2014/main" id="{13637FDB-F8B7-4F0A-9D10-989B9490783C}"/>
              </a:ext>
            </a:extLst>
          </p:cNvPr>
          <p:cNvSpPr>
            <a:spLocks noGrp="1"/>
          </p:cNvSpPr>
          <p:nvPr>
            <p:ph type="ctrTitle"/>
          </p:nvPr>
        </p:nvSpPr>
        <p:spPr>
          <a:xfrm>
            <a:off x="272256" y="539750"/>
            <a:ext cx="5841813" cy="3194064"/>
          </a:xfrm>
        </p:spPr>
        <p:txBody>
          <a:bodyPr vert="horz" anchor="t" anchorCtr="0">
            <a:noAutofit/>
          </a:bodyPr>
          <a:lstStyle>
            <a:lvl1pPr algn="l">
              <a:lnSpc>
                <a:spcPct val="83000"/>
              </a:lnSpc>
              <a:defRPr sz="6500" cap="all" baseline="0">
                <a:solidFill>
                  <a:srgbClr val="30373B"/>
                </a:solidFill>
                <a:latin typeface="Impact" panose="020B0806030902050204" pitchFamily="34" charset="0"/>
              </a:defRPr>
            </a:lvl1pPr>
          </a:lstStyle>
          <a:p>
            <a:r>
              <a:rPr lang="en-US"/>
              <a:t>Click to edit Master title style</a:t>
            </a:r>
            <a:endParaRPr lang="en-GB"/>
          </a:p>
        </p:txBody>
      </p:sp>
      <p:sp>
        <p:nvSpPr>
          <p:cNvPr id="3" name="Subtitle"/>
          <p:cNvSpPr>
            <a:spLocks noGrp="1"/>
          </p:cNvSpPr>
          <p:nvPr>
            <p:ph type="subTitle" idx="1"/>
          </p:nvPr>
        </p:nvSpPr>
        <p:spPr>
          <a:xfrm>
            <a:off x="272256" y="4011117"/>
            <a:ext cx="2816225" cy="1218483"/>
          </a:xfrm>
        </p:spPr>
        <p:txBody>
          <a:bodyPr rIns="360000" anchor="t" anchorCtr="0"/>
          <a:lstStyle>
            <a:lvl1pPr marL="0" indent="0" algn="l">
              <a:lnSpc>
                <a:spcPct val="90000"/>
              </a:lnSpc>
              <a:spcBef>
                <a:spcPts val="0"/>
              </a:spcBef>
              <a:buFont typeface="Arial" panose="020B0604020202020204" pitchFamily="34" charset="0"/>
              <a:buChar char="​"/>
              <a:defRPr sz="1100">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en-US"/>
              <a:t>Click to edit Master subtitle style</a:t>
            </a:r>
            <a:endParaRPr lang="en-GB"/>
          </a:p>
        </p:txBody>
      </p:sp>
      <p:sp>
        <p:nvSpPr>
          <p:cNvPr id="15" name="Date">
            <a:extLst>
              <a:ext uri="{FF2B5EF4-FFF2-40B4-BE49-F238E27FC236}">
                <a16:creationId xmlns:a16="http://schemas.microsoft.com/office/drawing/2014/main" id="{CA3D093D-0380-470D-91FD-8CF2680FA772}"/>
              </a:ext>
            </a:extLst>
          </p:cNvPr>
          <p:cNvSpPr>
            <a:spLocks noGrp="1"/>
          </p:cNvSpPr>
          <p:nvPr>
            <p:ph type="body" sz="quarter" idx="13" hasCustomPrompt="1"/>
          </p:nvPr>
        </p:nvSpPr>
        <p:spPr>
          <a:xfrm>
            <a:off x="269875" y="5014338"/>
            <a:ext cx="2816226" cy="210634"/>
          </a:xfrm>
        </p:spPr>
        <p:txBody>
          <a:bodyPr rIns="0" anchor="b" anchorCtr="0"/>
          <a:lstStyle>
            <a:lvl1pPr>
              <a:lnSpc>
                <a:spcPct val="90000"/>
              </a:lnSpc>
              <a:defRPr sz="900">
                <a:solidFill>
                  <a:srgbClr val="1F2023"/>
                </a:solidFill>
              </a:defRPr>
            </a:lvl1pPr>
            <a:lvl5pPr>
              <a:defRPr/>
            </a:lvl5pPr>
          </a:lstStyle>
          <a:p>
            <a:pPr lvl="0"/>
            <a:r>
              <a:rPr lang="en-GB"/>
              <a:t>Date</a:t>
            </a:r>
          </a:p>
        </p:txBody>
      </p:sp>
      <p:sp>
        <p:nvSpPr>
          <p:cNvPr id="13" name="Picture Placeholder">
            <a:extLst>
              <a:ext uri="{FF2B5EF4-FFF2-40B4-BE49-F238E27FC236}">
                <a16:creationId xmlns:a16="http://schemas.microsoft.com/office/drawing/2014/main" id="{32CBD7CE-0C91-4290-9606-0942684C4652}"/>
              </a:ext>
            </a:extLst>
          </p:cNvPr>
          <p:cNvSpPr>
            <a:spLocks noGrp="1"/>
          </p:cNvSpPr>
          <p:nvPr>
            <p:ph type="pic" sz="quarter" idx="15"/>
          </p:nvPr>
        </p:nvSpPr>
        <p:spPr>
          <a:xfrm>
            <a:off x="3452116" y="4011117"/>
            <a:ext cx="6453884" cy="2846883"/>
          </a:xfrm>
          <a:solidFill>
            <a:srgbClr val="F3F2F0"/>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a:p>
        </p:txBody>
      </p:sp>
      <p:sp>
        <p:nvSpPr>
          <p:cNvPr id="9" name="Confidential">
            <a:extLst>
              <a:ext uri="{FF2B5EF4-FFF2-40B4-BE49-F238E27FC236}">
                <a16:creationId xmlns:a16="http://schemas.microsoft.com/office/drawing/2014/main" id="{88A90B00-B598-4C42-ABF2-5F501F15A3F2}"/>
              </a:ext>
            </a:extLst>
          </p:cNvPr>
          <p:cNvSpPr txBox="1"/>
          <p:nvPr userDrawn="1"/>
        </p:nvSpPr>
        <p:spPr>
          <a:xfrm>
            <a:off x="278928" y="6488160"/>
            <a:ext cx="609141" cy="124650"/>
          </a:xfrm>
          <a:prstGeom prst="rect">
            <a:avLst/>
          </a:prstGeom>
          <a:noFill/>
          <a:ln w="6350">
            <a:noFill/>
            <a:prstDash val="sysDash"/>
          </a:ln>
        </p:spPr>
        <p:txBody>
          <a:bodyPr wrap="square" lIns="0" tIns="0" rIns="0" bIns="0" rtlCol="0">
            <a:spAutoFit/>
          </a:bodyPr>
          <a:lstStyle/>
          <a:p>
            <a:pPr algn="l"/>
            <a:r>
              <a:rPr lang="en-GB" sz="900">
                <a:solidFill>
                  <a:schemeClr val="tx1"/>
                </a:solidFill>
              </a:rPr>
              <a:t>Confidential</a:t>
            </a:r>
          </a:p>
        </p:txBody>
      </p:sp>
      <p:sp>
        <p:nvSpPr>
          <p:cNvPr id="12" name="Logotype">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a:solidFill>
                  <a:srgbClr val="1F2023"/>
                </a:solidFill>
              </a:rPr>
              <a:t> </a:t>
            </a:r>
          </a:p>
        </p:txBody>
      </p:sp>
    </p:spTree>
    <p:extLst>
      <p:ext uri="{BB962C8B-B14F-4D97-AF65-F5344CB8AC3E}">
        <p14:creationId xmlns:p14="http://schemas.microsoft.com/office/powerpoint/2010/main" val="103006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82829E1-5604-451D-A03B-5D05629B2A50}"/>
              </a:ext>
            </a:extLst>
          </p:cNvPr>
          <p:cNvSpPr>
            <a:spLocks noGrp="1"/>
          </p:cNvSpPr>
          <p:nvPr>
            <p:ph type="title"/>
          </p:nvPr>
        </p:nvSpPr>
        <p:spPr>
          <a:xfrm>
            <a:off x="269876" y="269876"/>
            <a:ext cx="8559232" cy="692336"/>
          </a:xfrm>
        </p:spPr>
        <p:txBody>
          <a:bodyPr/>
          <a:lstStyle/>
          <a:p>
            <a:r>
              <a:rPr lang="en-US"/>
              <a:t>Click to edit Master title style</a:t>
            </a:r>
            <a:endParaRPr lang="en-GB"/>
          </a:p>
        </p:txBody>
      </p:sp>
      <p:sp>
        <p:nvSpPr>
          <p:cNvPr id="5" name="Content Placeholder">
            <a:extLst>
              <a:ext uri="{FF2B5EF4-FFF2-40B4-BE49-F238E27FC236}">
                <a16:creationId xmlns:a16="http://schemas.microsoft.com/office/drawing/2014/main" id="{92BB5A4C-4375-476F-853F-8AF0B94D5B21}"/>
              </a:ext>
            </a:extLst>
          </p:cNvPr>
          <p:cNvSpPr>
            <a:spLocks noGrp="1"/>
          </p:cNvSpPr>
          <p:nvPr>
            <p:ph sz="quarter" idx="15"/>
          </p:nvPr>
        </p:nvSpPr>
        <p:spPr>
          <a:xfrm>
            <a:off x="269876" y="1627188"/>
            <a:ext cx="9363074" cy="4718050"/>
          </a:xfrm>
        </p:spPr>
        <p:txBody>
          <a:bodyPr/>
          <a:lstStyle>
            <a:lvl5pPr>
              <a:defRPr/>
            </a:lvl5pPr>
            <a:lvl6pPr>
              <a:defRPr/>
            </a:lvl6pPr>
            <a:lvl7pPr>
              <a:defRPr/>
            </a:lvl7pPr>
            <a:lvl8pPr>
              <a:buAutoNum type="alphaUcPeriod"/>
              <a:defRPr/>
            </a:lvl8pPr>
            <a:lvl9pPr>
              <a:spcAft>
                <a:spcPts val="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Notes">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492235"/>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4" name="Tracker">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492235"/>
            <a:ext cx="1978862"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136368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solidFill>
          <a:srgbClr val="EEEBE8"/>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662D31B-3C62-4A2D-803B-50CB87BD70F4}"/>
              </a:ext>
            </a:extLst>
          </p:cNvPr>
          <p:cNvSpPr>
            <a:spLocks noGrp="1"/>
          </p:cNvSpPr>
          <p:nvPr>
            <p:ph type="title"/>
          </p:nvPr>
        </p:nvSpPr>
        <p:spPr/>
        <p:txBody>
          <a:bodyPr/>
          <a:lstStyle/>
          <a:p>
            <a:r>
              <a:rPr lang="en-US"/>
              <a:t>Click to edit Master title style</a:t>
            </a:r>
            <a:endParaRPr lang="en-GB"/>
          </a:p>
        </p:txBody>
      </p:sp>
      <p:sp>
        <p:nvSpPr>
          <p:cNvPr id="9" name="Content Placeholder">
            <a:extLst>
              <a:ext uri="{FF2B5EF4-FFF2-40B4-BE49-F238E27FC236}">
                <a16:creationId xmlns:a16="http://schemas.microsoft.com/office/drawing/2014/main" id="{E82F5C28-6671-49CF-8CC0-F9B6496EA055}"/>
              </a:ext>
            </a:extLst>
          </p:cNvPr>
          <p:cNvSpPr>
            <a:spLocks noGrp="1"/>
          </p:cNvSpPr>
          <p:nvPr>
            <p:ph sz="quarter" idx="15"/>
          </p:nvPr>
        </p:nvSpPr>
        <p:spPr>
          <a:xfrm>
            <a:off x="269876" y="1627188"/>
            <a:ext cx="9363074" cy="4718050"/>
          </a:xfrm>
        </p:spPr>
        <p:txBody>
          <a:bodyPr/>
          <a:lstStyle>
            <a:lvl5pPr>
              <a:defRPr/>
            </a:lvl5pPr>
            <a:lvl6pPr>
              <a:defRPr/>
            </a:lvl6pPr>
            <a:lvl7pPr>
              <a:defRPr/>
            </a:lvl7pPr>
            <a:lvl8pPr>
              <a:buAutoNum type="alphaUcPeriod"/>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Notes">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493884"/>
            <a:ext cx="6744111" cy="106116"/>
          </a:xfrm>
        </p:spPr>
        <p:txBody>
          <a:bodyPr rIns="0" anchor="b"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a:t>
            </a:r>
          </a:p>
        </p:txBody>
      </p:sp>
      <p:sp>
        <p:nvSpPr>
          <p:cNvPr id="4" name="Tracker">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493884"/>
            <a:ext cx="1978862" cy="106116"/>
          </a:xfrm>
        </p:spPr>
        <p:txBody>
          <a:bodyPr rIns="0" anchor="b"/>
          <a:lstStyle>
            <a:lvl1pPr algn="r">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8941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3A47FA8-304C-A1CB-E99C-3A0855F2D00D}"/>
              </a:ext>
            </a:extLst>
          </p:cNvPr>
          <p:cNvGraphicFramePr>
            <a:graphicFrameLocks noChangeAspect="1"/>
          </p:cNvGraphicFramePr>
          <p:nvPr userDrawn="1">
            <p:custDataLst>
              <p:tags r:id="rId54"/>
            </p:custDataLst>
            <p:extLst>
              <p:ext uri="{D42A27DB-BD31-4B8C-83A1-F6EECF244321}">
                <p14:modId xmlns:p14="http://schemas.microsoft.com/office/powerpoint/2010/main" val="3918204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592" imgH="595" progId="TCLayout.ActiveDocument.1">
                  <p:embed/>
                </p:oleObj>
              </mc:Choice>
              <mc:Fallback>
                <p:oleObj name="think-cell Slide" r:id="rId56" imgW="592" imgH="595" progId="TCLayout.ActiveDocument.1">
                  <p:embed/>
                  <p:pic>
                    <p:nvPicPr>
                      <p:cNvPr id="4" name="think-cell data - do not delete" hidden="1">
                        <a:extLst>
                          <a:ext uri="{FF2B5EF4-FFF2-40B4-BE49-F238E27FC236}">
                            <a16:creationId xmlns:a16="http://schemas.microsoft.com/office/drawing/2014/main" id="{A3A47FA8-304C-A1CB-E99C-3A0855F2D00D}"/>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7" name="Title">
            <a:extLst>
              <a:ext uri="{FF2B5EF4-FFF2-40B4-BE49-F238E27FC236}">
                <a16:creationId xmlns:a16="http://schemas.microsoft.com/office/drawing/2014/main" id="{C9392247-CE23-49BB-A39E-64C7575BE478}"/>
              </a:ext>
            </a:extLst>
          </p:cNvPr>
          <p:cNvSpPr>
            <a:spLocks noGrp="1"/>
          </p:cNvSpPr>
          <p:nvPr>
            <p:ph type="title"/>
          </p:nvPr>
        </p:nvSpPr>
        <p:spPr>
          <a:xfrm>
            <a:off x="269876" y="269876"/>
            <a:ext cx="8559232" cy="692336"/>
          </a:xfrm>
          <a:prstGeom prst="rect">
            <a:avLst/>
          </a:prstGeom>
        </p:spPr>
        <p:txBody>
          <a:bodyPr vert="horz" lIns="0" tIns="0" rIns="0" bIns="0" rtlCol="0" anchor="t" anchorCtr="0">
            <a:noAutofit/>
          </a:bodyPr>
          <a:lstStyle/>
          <a:p>
            <a:r>
              <a:rPr lang="en-GB"/>
              <a:t>Click to edit Master title slide</a:t>
            </a:r>
          </a:p>
        </p:txBody>
      </p:sp>
      <p:sp>
        <p:nvSpPr>
          <p:cNvPr id="3" name="Text Placeholder"/>
          <p:cNvSpPr>
            <a:spLocks noGrp="1"/>
          </p:cNvSpPr>
          <p:nvPr>
            <p:ph type="body" idx="1"/>
          </p:nvPr>
        </p:nvSpPr>
        <p:spPr>
          <a:xfrm>
            <a:off x="269877" y="1628777"/>
            <a:ext cx="8559232" cy="4716461"/>
          </a:xfrm>
          <a:prstGeom prst="rect">
            <a:avLst/>
          </a:prstGeom>
        </p:spPr>
        <p:txBody>
          <a:bodyPr vert="horz" lIns="0" tIns="0" rIns="360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2" name="Logo">
            <a:extLst>
              <a:ext uri="{FF2B5EF4-FFF2-40B4-BE49-F238E27FC236}">
                <a16:creationId xmlns:a16="http://schemas.microsoft.com/office/drawing/2014/main" id="{44CFCE70-1EB6-4E62-B436-A8AE9BF44EE3}"/>
              </a:ext>
            </a:extLst>
          </p:cNvPr>
          <p:cNvSpPr/>
          <p:nvPr userDrawn="1">
            <p:custDataLst>
              <p:tags r:id="rId55"/>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1" name="Slide Number">
            <a:extLst>
              <a:ext uri="{FF2B5EF4-FFF2-40B4-BE49-F238E27FC236}">
                <a16:creationId xmlns:a16="http://schemas.microsoft.com/office/drawing/2014/main" id="{AE093CDC-5836-4227-9F83-3004A048E1F6}"/>
              </a:ext>
            </a:extLst>
          </p:cNvPr>
          <p:cNvSpPr txBox="1">
            <a:spLocks/>
          </p:cNvSpPr>
          <p:nvPr userDrawn="1"/>
        </p:nvSpPr>
        <p:spPr>
          <a:xfrm>
            <a:off x="9378938" y="6486264"/>
            <a:ext cx="255600" cy="1116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rgbClr val="1F2023"/>
                </a:solidFill>
              </a:rPr>
              <a:pPr/>
              <a:t>‹nr.›</a:t>
            </a:fld>
            <a:endParaRPr lang="en-GB" sz="650">
              <a:solidFill>
                <a:srgbClr val="1F2023"/>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01" r:id="rId1"/>
    <p:sldLayoutId id="2147483729" r:id="rId2"/>
    <p:sldLayoutId id="2147483770" r:id="rId3"/>
    <p:sldLayoutId id="2147483777" r:id="rId4"/>
    <p:sldLayoutId id="2147483779" r:id="rId5"/>
    <p:sldLayoutId id="2147483774" r:id="rId6"/>
    <p:sldLayoutId id="2147483775" r:id="rId7"/>
    <p:sldLayoutId id="2147483748" r:id="rId8"/>
    <p:sldLayoutId id="2147483788" r:id="rId9"/>
    <p:sldLayoutId id="2147483787" r:id="rId10"/>
    <p:sldLayoutId id="2147483754" r:id="rId11"/>
    <p:sldLayoutId id="2147483776" r:id="rId12"/>
    <p:sldLayoutId id="2147483743" r:id="rId13"/>
    <p:sldLayoutId id="2147483756" r:id="rId14"/>
    <p:sldLayoutId id="2147483761" r:id="rId15"/>
    <p:sldLayoutId id="2147483780" r:id="rId16"/>
    <p:sldLayoutId id="2147483811" r:id="rId17"/>
    <p:sldLayoutId id="2147483812" r:id="rId18"/>
    <p:sldLayoutId id="2147483813" r:id="rId19"/>
    <p:sldLayoutId id="2147483791" r:id="rId20"/>
    <p:sldLayoutId id="2147483792" r:id="rId21"/>
    <p:sldLayoutId id="2147483766" r:id="rId22"/>
    <p:sldLayoutId id="2147483815" r:id="rId23"/>
    <p:sldLayoutId id="2147483768" r:id="rId24"/>
    <p:sldLayoutId id="2147483816" r:id="rId25"/>
    <p:sldLayoutId id="2147483804" r:id="rId26"/>
    <p:sldLayoutId id="2147483806" r:id="rId27"/>
    <p:sldLayoutId id="2147483803" r:id="rId28"/>
    <p:sldLayoutId id="2147483805" r:id="rId29"/>
    <p:sldLayoutId id="2147483807" r:id="rId30"/>
    <p:sldLayoutId id="2147483808" r:id="rId31"/>
    <p:sldLayoutId id="2147483823" r:id="rId32"/>
    <p:sldLayoutId id="2147483824" r:id="rId33"/>
    <p:sldLayoutId id="2147483790" r:id="rId34"/>
    <p:sldLayoutId id="2147483789" r:id="rId35"/>
    <p:sldLayoutId id="2147483771" r:id="rId36"/>
    <p:sldLayoutId id="2147483772" r:id="rId37"/>
    <p:sldLayoutId id="2147483785" r:id="rId38"/>
    <p:sldLayoutId id="2147483784" r:id="rId39"/>
    <p:sldLayoutId id="2147483744" r:id="rId40"/>
    <p:sldLayoutId id="2147483763" r:id="rId41"/>
    <p:sldLayoutId id="2147483793" r:id="rId42"/>
    <p:sldLayoutId id="2147483796" r:id="rId43"/>
    <p:sldLayoutId id="2147483794" r:id="rId44"/>
    <p:sldLayoutId id="2147483817" r:id="rId45"/>
    <p:sldLayoutId id="2147483818" r:id="rId46"/>
    <p:sldLayoutId id="2147483819" r:id="rId47"/>
    <p:sldLayoutId id="2147483820" r:id="rId48"/>
    <p:sldLayoutId id="2147483821" r:id="rId49"/>
    <p:sldLayoutId id="2147483802" r:id="rId50"/>
    <p:sldLayoutId id="2147483841" r:id="rId51"/>
    <p:sldLayoutId id="2147483842"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742950" rtl="0" eaLnBrk="1" latinLnBrk="0" hangingPunct="1">
        <a:lnSpc>
          <a:spcPct val="90000"/>
        </a:lnSpc>
        <a:spcBef>
          <a:spcPct val="0"/>
        </a:spcBef>
        <a:buNone/>
        <a:defRPr sz="2100" kern="1200">
          <a:solidFill>
            <a:srgbClr val="1F2023"/>
          </a:solidFill>
          <a:latin typeface="+mj-lt"/>
          <a:ea typeface="+mj-ea"/>
          <a:cs typeface="+mj-cs"/>
        </a:defRPr>
      </a:lvl1pPr>
    </p:titleStyle>
    <p:bodyStyle>
      <a:lvl1pPr marL="0" indent="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p:bodyStyle>
    <p:other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otherStyle>
  </p:txStyles>
  <p:extLst>
    <p:ext uri="{27BBF7A9-308A-43DC-89C8-2F10F3537804}">
      <p15:sldGuideLst xmlns:p15="http://schemas.microsoft.com/office/powerpoint/2012/main">
        <p15:guide id="2" pos="6068" userDrawn="1">
          <p15:clr>
            <a:srgbClr val="F26B43"/>
          </p15:clr>
        </p15:guide>
        <p15:guide id="3" orient="horz" pos="1025" userDrawn="1">
          <p15:clr>
            <a:srgbClr val="F26B43"/>
          </p15:clr>
        </p15:guide>
        <p15:guide id="5" pos="172" userDrawn="1">
          <p15:clr>
            <a:srgbClr val="F26B43"/>
          </p15:clr>
        </p15:guide>
        <p15:guide id="6" orient="horz" pos="170" userDrawn="1">
          <p15:clr>
            <a:srgbClr val="F26B43"/>
          </p15:clr>
        </p15:guide>
        <p15:guide id="7" orient="horz" pos="606" userDrawn="1">
          <p15:clr>
            <a:srgbClr val="F26B43"/>
          </p15:clr>
        </p15:guide>
        <p15:guide id="9" orient="horz" pos="4144" userDrawn="1">
          <p15:clr>
            <a:srgbClr val="F26B43"/>
          </p15:clr>
        </p15:guide>
        <p15:guide id="10"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51.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tags" Target="../tags/tag24.xml"/><Relationship Id="rId6" Type="http://schemas.openxmlformats.org/officeDocument/2006/relationships/hyperlink" Target="https://regionaltarbejdsliv.dk/oevrige-temaer/rette-kompetencer-til-rette-opgaver/" TargetMode="Externa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DB06AE-7DB7-0091-8A3D-AEEDC3339299}"/>
              </a:ext>
            </a:extLst>
          </p:cNvPr>
          <p:cNvGraphicFramePr>
            <a:graphicFrameLocks noChangeAspect="1"/>
          </p:cNvGraphicFramePr>
          <p:nvPr>
            <p:custDataLst>
              <p:tags r:id="rId1"/>
            </p:custDataLst>
            <p:extLst>
              <p:ext uri="{D42A27DB-BD31-4B8C-83A1-F6EECF244321}">
                <p14:modId xmlns:p14="http://schemas.microsoft.com/office/powerpoint/2010/main" val="715435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6" name="think-cell data - do not delete" hidden="1">
                        <a:extLst>
                          <a:ext uri="{FF2B5EF4-FFF2-40B4-BE49-F238E27FC236}">
                            <a16:creationId xmlns:a16="http://schemas.microsoft.com/office/drawing/2014/main" id="{3ADB06AE-7DB7-0091-8A3D-AEEDC33392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152B8A2E-436A-B35E-B10E-F1819EC1D669}"/>
              </a:ext>
            </a:extLst>
          </p:cNvPr>
          <p:cNvSpPr/>
          <p:nvPr/>
        </p:nvSpPr>
        <p:spPr>
          <a:xfrm>
            <a:off x="0" y="3429000"/>
            <a:ext cx="9906000" cy="342900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36" name="Picture Placeholder 10" descr="A picture containing outdoor object, web&#10;&#10;Description automatically generated">
            <a:extLst>
              <a:ext uri="{FF2B5EF4-FFF2-40B4-BE49-F238E27FC236}">
                <a16:creationId xmlns:a16="http://schemas.microsoft.com/office/drawing/2014/main" id="{31F08385-7137-FEC9-DDB5-04401D1AF7DD}"/>
              </a:ext>
            </a:extLst>
          </p:cNvPr>
          <p:cNvPicPr>
            <a:picLocks noChangeAspect="1"/>
          </p:cNvPicPr>
          <p:nvPr/>
        </p:nvPicPr>
        <p:blipFill rotWithShape="1">
          <a:blip r:embed="rId6">
            <a:duotone>
              <a:prstClr val="black"/>
              <a:srgbClr val="244655">
                <a:tint val="45000"/>
                <a:satMod val="400000"/>
              </a:srgbClr>
            </a:duotone>
            <a:extLst>
              <a:ext uri="{28A0092B-C50C-407E-A947-70E740481C1C}">
                <a14:useLocalDpi xmlns:a14="http://schemas.microsoft.com/office/drawing/2010/main" val="0"/>
              </a:ext>
            </a:extLst>
          </a:blip>
          <a:srcRect l="14422" t="50368" r="11619" b="13662"/>
          <a:stretch/>
        </p:blipFill>
        <p:spPr>
          <a:xfrm>
            <a:off x="1" y="3438300"/>
            <a:ext cx="9906000" cy="3406738"/>
          </a:xfrm>
          <a:prstGeom prst="rect">
            <a:avLst/>
          </a:prstGeom>
          <a:noFill/>
          <a:ln>
            <a:solidFill>
              <a:srgbClr val="244655"/>
            </a:solidFill>
          </a:ln>
        </p:spPr>
      </p:pic>
      <p:sp>
        <p:nvSpPr>
          <p:cNvPr id="14" name="Rectangle 13">
            <a:extLst>
              <a:ext uri="{FF2B5EF4-FFF2-40B4-BE49-F238E27FC236}">
                <a16:creationId xmlns:a16="http://schemas.microsoft.com/office/drawing/2014/main" id="{3FCB2A97-D775-BFCF-9F3E-1BFC1C8AA143}"/>
              </a:ext>
            </a:extLst>
          </p:cNvPr>
          <p:cNvSpPr/>
          <p:nvPr/>
        </p:nvSpPr>
        <p:spPr>
          <a:xfrm>
            <a:off x="0" y="0"/>
            <a:ext cx="9906000" cy="3429000"/>
          </a:xfrm>
          <a:prstGeom prst="rect">
            <a:avLst/>
          </a:prstGeom>
          <a:solidFill>
            <a:srgbClr val="244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24" name="Picture Placeholder 10" descr="A picture containing outdoor object, web&#10;&#10;Description automatically generated">
            <a:extLst>
              <a:ext uri="{FF2B5EF4-FFF2-40B4-BE49-F238E27FC236}">
                <a16:creationId xmlns:a16="http://schemas.microsoft.com/office/drawing/2014/main" id="{09F581F2-1BAF-71EC-5348-8DD866A9B6E8}"/>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14635" t="13795" r="11406" b="50235"/>
          <a:stretch/>
        </p:blipFill>
        <p:spPr>
          <a:xfrm>
            <a:off x="1" y="0"/>
            <a:ext cx="9906000" cy="3406738"/>
          </a:xfrm>
          <a:noFill/>
        </p:spPr>
      </p:pic>
      <p:sp>
        <p:nvSpPr>
          <p:cNvPr id="12" name="Rectangle 11">
            <a:extLst>
              <a:ext uri="{FF2B5EF4-FFF2-40B4-BE49-F238E27FC236}">
                <a16:creationId xmlns:a16="http://schemas.microsoft.com/office/drawing/2014/main" id="{C19667BC-F1B7-4085-BD34-B7AF89B6CBFE}"/>
              </a:ext>
            </a:extLst>
          </p:cNvPr>
          <p:cNvSpPr/>
          <p:nvPr/>
        </p:nvSpPr>
        <p:spPr>
          <a:xfrm>
            <a:off x="272760" y="272788"/>
            <a:ext cx="5994690" cy="62613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2" name="Title 1">
            <a:extLst>
              <a:ext uri="{FF2B5EF4-FFF2-40B4-BE49-F238E27FC236}">
                <a16:creationId xmlns:a16="http://schemas.microsoft.com/office/drawing/2014/main" id="{5AA65728-FF7E-3498-6361-520458A001A1}"/>
              </a:ext>
            </a:extLst>
          </p:cNvPr>
          <p:cNvSpPr>
            <a:spLocks noGrp="1"/>
          </p:cNvSpPr>
          <p:nvPr>
            <p:ph type="ctrTitle"/>
          </p:nvPr>
        </p:nvSpPr>
        <p:spPr>
          <a:xfrm>
            <a:off x="761999" y="1800088"/>
            <a:ext cx="4886325" cy="1440000"/>
          </a:xfrm>
        </p:spPr>
        <p:txBody>
          <a:bodyPr vert="horz"/>
          <a:lstStyle/>
          <a:p>
            <a:r>
              <a:rPr lang="da-DK" sz="3200" dirty="0">
                <a:solidFill>
                  <a:schemeClr val="tx1"/>
                </a:solidFill>
                <a:latin typeface="Georgia" panose="02040502050405020303" pitchFamily="18" charset="0"/>
                <a:cs typeface="Calibri" panose="020F0502020204030204" pitchFamily="34" charset="0"/>
              </a:rPr>
              <a:t>Debathæfte</a:t>
            </a:r>
          </a:p>
        </p:txBody>
      </p:sp>
      <p:sp>
        <p:nvSpPr>
          <p:cNvPr id="8" name="Picture Placeholder 7">
            <a:extLst>
              <a:ext uri="{FF2B5EF4-FFF2-40B4-BE49-F238E27FC236}">
                <a16:creationId xmlns:a16="http://schemas.microsoft.com/office/drawing/2014/main" id="{C8979B54-224F-9B24-11AF-D9527EFC2B8A}"/>
              </a:ext>
            </a:extLst>
          </p:cNvPr>
          <p:cNvSpPr>
            <a:spLocks noGrp="1"/>
          </p:cNvSpPr>
          <p:nvPr>
            <p:ph type="pic" sz="quarter" idx="12"/>
          </p:nvPr>
        </p:nvSpPr>
        <p:spPr/>
        <p:txBody>
          <a:bodyPr/>
          <a:lstStyle/>
          <a:p>
            <a:endParaRPr lang="da-DK"/>
          </a:p>
        </p:txBody>
      </p:sp>
      <p:sp>
        <p:nvSpPr>
          <p:cNvPr id="9" name="Text Placeholder 8">
            <a:extLst>
              <a:ext uri="{FF2B5EF4-FFF2-40B4-BE49-F238E27FC236}">
                <a16:creationId xmlns:a16="http://schemas.microsoft.com/office/drawing/2014/main" id="{85DC4484-6985-01D3-F8CF-44A6E7FEFA12}"/>
              </a:ext>
            </a:extLst>
          </p:cNvPr>
          <p:cNvSpPr>
            <a:spLocks noGrp="1"/>
          </p:cNvSpPr>
          <p:nvPr>
            <p:ph type="body" sz="quarter" idx="14"/>
          </p:nvPr>
        </p:nvSpPr>
        <p:spPr/>
        <p:txBody>
          <a:bodyPr/>
          <a:lstStyle/>
          <a:p>
            <a:endParaRPr lang="da-DK" dirty="0"/>
          </a:p>
        </p:txBody>
      </p:sp>
      <p:cxnSp>
        <p:nvCxnSpPr>
          <p:cNvPr id="22" name="Straight Connector 21">
            <a:extLst>
              <a:ext uri="{FF2B5EF4-FFF2-40B4-BE49-F238E27FC236}">
                <a16:creationId xmlns:a16="http://schemas.microsoft.com/office/drawing/2014/main" id="{40CB3AC4-1092-FB47-ECC8-AE962CC77617}"/>
              </a:ext>
            </a:extLst>
          </p:cNvPr>
          <p:cNvCxnSpPr/>
          <p:nvPr/>
        </p:nvCxnSpPr>
        <p:spPr>
          <a:xfrm>
            <a:off x="761999" y="3429000"/>
            <a:ext cx="4464000" cy="0"/>
          </a:xfrm>
          <a:prstGeom prst="line">
            <a:avLst/>
          </a:prstGeom>
          <a:ln w="19050">
            <a:solidFill>
              <a:srgbClr val="24465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3C98B919-1354-96F9-44C0-3BB36212D38A}"/>
              </a:ext>
            </a:extLst>
          </p:cNvPr>
          <p:cNvSpPr>
            <a:spLocks noGrp="1"/>
          </p:cNvSpPr>
          <p:nvPr>
            <p:ph type="body" sz="quarter" idx="10"/>
          </p:nvPr>
        </p:nvSpPr>
        <p:spPr/>
        <p:txBody>
          <a:bodyPr/>
          <a:lstStyle/>
          <a:p>
            <a:endParaRPr lang="da-DK"/>
          </a:p>
        </p:txBody>
      </p:sp>
      <p:pic>
        <p:nvPicPr>
          <p:cNvPr id="4" name="Picture 3">
            <a:extLst>
              <a:ext uri="{FF2B5EF4-FFF2-40B4-BE49-F238E27FC236}">
                <a16:creationId xmlns:a16="http://schemas.microsoft.com/office/drawing/2014/main" id="{4F76A082-3866-BADA-0F77-D3F83FC3FA48}"/>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Effect>
                      <a14:brightnessContrast contrast="20000"/>
                    </a14:imgEffect>
                  </a14:imgLayer>
                </a14:imgProps>
              </a:ext>
            </a:extLst>
          </a:blip>
          <a:srcRect r="14442"/>
          <a:stretch/>
        </p:blipFill>
        <p:spPr>
          <a:xfrm>
            <a:off x="5715238" y="0"/>
            <a:ext cx="4190761" cy="6858000"/>
          </a:xfrm>
          <a:prstGeom prst="rect">
            <a:avLst/>
          </a:prstGeom>
        </p:spPr>
      </p:pic>
      <p:sp>
        <p:nvSpPr>
          <p:cNvPr id="21" name="Subtitle 2">
            <a:extLst>
              <a:ext uri="{FF2B5EF4-FFF2-40B4-BE49-F238E27FC236}">
                <a16:creationId xmlns:a16="http://schemas.microsoft.com/office/drawing/2014/main" id="{4272F492-83BD-644C-F3DA-9B82B51A3F81}"/>
              </a:ext>
            </a:extLst>
          </p:cNvPr>
          <p:cNvSpPr>
            <a:spLocks noGrp="1"/>
          </p:cNvSpPr>
          <p:nvPr>
            <p:ph type="subTitle" idx="1"/>
          </p:nvPr>
        </p:nvSpPr>
        <p:spPr>
          <a:xfrm>
            <a:off x="761998" y="3919500"/>
            <a:ext cx="4886325" cy="1224000"/>
          </a:xfrm>
        </p:spPr>
        <p:txBody>
          <a:bodyPr/>
          <a:lstStyle/>
          <a:p>
            <a:r>
              <a:rPr lang="da-DK" sz="2000" b="1" dirty="0">
                <a:solidFill>
                  <a:schemeClr val="tx1"/>
                </a:solidFill>
                <a:latin typeface="Calibri" panose="020F0502020204030204" pitchFamily="34" charset="0"/>
                <a:cs typeface="Calibri" panose="020F0502020204030204" pitchFamily="34" charset="0"/>
              </a:rPr>
              <a:t>Danske Regioner og de faglige </a:t>
            </a:r>
            <a:br>
              <a:rPr lang="da-DK" sz="2000" b="1" dirty="0">
                <a:solidFill>
                  <a:schemeClr val="tx1"/>
                </a:solidFill>
                <a:latin typeface="Calibri" panose="020F0502020204030204" pitchFamily="34" charset="0"/>
                <a:cs typeface="Calibri" panose="020F0502020204030204" pitchFamily="34" charset="0"/>
              </a:rPr>
            </a:br>
            <a:r>
              <a:rPr lang="da-DK" sz="2000" b="1" dirty="0">
                <a:solidFill>
                  <a:schemeClr val="tx1"/>
                </a:solidFill>
                <a:latin typeface="Calibri" panose="020F0502020204030204" pitchFamily="34" charset="0"/>
                <a:cs typeface="Calibri" panose="020F0502020204030204" pitchFamily="34" charset="0"/>
              </a:rPr>
              <a:t>organisationer på sygehusområdet</a:t>
            </a:r>
            <a:endParaRPr lang="da-DK" sz="2000" i="1" dirty="0">
              <a:solidFill>
                <a:schemeClr val="tx1"/>
              </a:solidFill>
              <a:latin typeface="Calibri" panose="020F0502020204030204" pitchFamily="34" charset="0"/>
              <a:cs typeface="Calibri" panose="020F0502020204030204" pitchFamily="34" charset="0"/>
            </a:endParaRPr>
          </a:p>
          <a:p>
            <a:r>
              <a:rPr lang="da-DK" sz="2000" i="1" dirty="0">
                <a:solidFill>
                  <a:schemeClr val="tx1"/>
                </a:solidFill>
                <a:latin typeface="Calibri" panose="020F0502020204030204" pitchFamily="34" charset="0"/>
                <a:cs typeface="Calibri" panose="020F0502020204030204" pitchFamily="34" charset="0"/>
              </a:rPr>
              <a:t>Rette kompetencer til rette opgaver – </a:t>
            </a:r>
            <a:br>
              <a:rPr lang="da-DK" sz="2000" i="1" dirty="0">
                <a:solidFill>
                  <a:schemeClr val="tx1"/>
                </a:solidFill>
                <a:latin typeface="Calibri" panose="020F0502020204030204" pitchFamily="34" charset="0"/>
                <a:cs typeface="Calibri" panose="020F0502020204030204" pitchFamily="34" charset="0"/>
              </a:rPr>
            </a:br>
            <a:r>
              <a:rPr lang="da-DK" sz="2000" i="1" dirty="0">
                <a:solidFill>
                  <a:schemeClr val="tx1"/>
                </a:solidFill>
                <a:latin typeface="Calibri" panose="020F0502020204030204" pitchFamily="34" charset="0"/>
                <a:cs typeface="Calibri" panose="020F0502020204030204" pitchFamily="34" charset="0"/>
              </a:rPr>
              <a:t>mod og idéer til nytænkning på sygehusområdet</a:t>
            </a:r>
          </a:p>
        </p:txBody>
      </p:sp>
    </p:spTree>
    <p:extLst>
      <p:ext uri="{BB962C8B-B14F-4D97-AF65-F5344CB8AC3E}">
        <p14:creationId xmlns:p14="http://schemas.microsoft.com/office/powerpoint/2010/main" val="19204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ED60DD85-AC5C-87A9-1B02-598F822F79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7" name="think-cell data - do not delete" hidden="1">
                        <a:extLst>
                          <a:ext uri="{FF2B5EF4-FFF2-40B4-BE49-F238E27FC236}">
                            <a16:creationId xmlns:a16="http://schemas.microsoft.com/office/drawing/2014/main" id="{ED60DD85-AC5C-87A9-1B02-598F822F79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8EB5A1E-634D-6DEC-2475-52A6B5234252}"/>
              </a:ext>
            </a:extLst>
          </p:cNvPr>
          <p:cNvSpPr/>
          <p:nvPr/>
        </p:nvSpPr>
        <p:spPr>
          <a:xfrm>
            <a:off x="-639" y="-4778"/>
            <a:ext cx="2839090" cy="6862777"/>
          </a:xfrm>
          <a:prstGeom prst="rect">
            <a:avLst/>
          </a:prstGeom>
          <a:solidFill>
            <a:srgbClr val="244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200" noProof="0" err="1">
              <a:solidFill>
                <a:sysClr val="windowText" lastClr="000000"/>
              </a:solidFill>
            </a:endParaRPr>
          </a:p>
        </p:txBody>
      </p:sp>
      <p:sp>
        <p:nvSpPr>
          <p:cNvPr id="4" name="Text Placeholder 3">
            <a:extLst>
              <a:ext uri="{FF2B5EF4-FFF2-40B4-BE49-F238E27FC236}">
                <a16:creationId xmlns:a16="http://schemas.microsoft.com/office/drawing/2014/main" id="{2EA11977-25CD-3C05-5781-26F1B4FD707C}"/>
              </a:ext>
            </a:extLst>
          </p:cNvPr>
          <p:cNvSpPr>
            <a:spLocks noGrp="1"/>
          </p:cNvSpPr>
          <p:nvPr>
            <p:ph type="body" sz="quarter" idx="13"/>
          </p:nvPr>
        </p:nvSpPr>
        <p:spPr/>
        <p:txBody>
          <a:bodyPr/>
          <a:lstStyle/>
          <a:p>
            <a:endParaRPr lang="en-GB"/>
          </a:p>
        </p:txBody>
      </p:sp>
      <p:sp>
        <p:nvSpPr>
          <p:cNvPr id="16" name="Rectangle 15">
            <a:extLst>
              <a:ext uri="{FF2B5EF4-FFF2-40B4-BE49-F238E27FC236}">
                <a16:creationId xmlns:a16="http://schemas.microsoft.com/office/drawing/2014/main" id="{37FB4A62-9129-FA37-73E1-1AC7E0E89CD7}"/>
              </a:ext>
            </a:extLst>
          </p:cNvPr>
          <p:cNvSpPr/>
          <p:nvPr/>
        </p:nvSpPr>
        <p:spPr>
          <a:xfrm>
            <a:off x="9399181" y="198474"/>
            <a:ext cx="311889" cy="53871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err="1">
              <a:solidFill>
                <a:sysClr val="windowText" lastClr="000000"/>
              </a:solidFill>
            </a:endParaRPr>
          </a:p>
        </p:txBody>
      </p:sp>
      <p:sp>
        <p:nvSpPr>
          <p:cNvPr id="3" name="Content Placeholder 15">
            <a:extLst>
              <a:ext uri="{FF2B5EF4-FFF2-40B4-BE49-F238E27FC236}">
                <a16:creationId xmlns:a16="http://schemas.microsoft.com/office/drawing/2014/main" id="{C184CC9D-23FB-6350-67E5-467DF4A7423D}"/>
              </a:ext>
            </a:extLst>
          </p:cNvPr>
          <p:cNvSpPr txBox="1">
            <a:spLocks/>
          </p:cNvSpPr>
          <p:nvPr/>
        </p:nvSpPr>
        <p:spPr>
          <a:xfrm>
            <a:off x="5051826" y="737191"/>
            <a:ext cx="4308474" cy="253165"/>
          </a:xfrm>
          <a:prstGeom prst="rect">
            <a:avLst/>
          </a:prstGeom>
        </p:spPr>
        <p:txBody>
          <a:bodyPr lIns="0" tIns="0" anchor="t"/>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000" kern="1200" cap="none" baseline="0">
                <a:solidFill>
                  <a:srgbClr val="1F2023"/>
                </a:solidFill>
                <a:latin typeface="Palatino Linotype" panose="02040502050505030304" pitchFamily="18" charset="0"/>
                <a:ea typeface="+mn-ea"/>
                <a:cs typeface="+mn-cs"/>
              </a:defRPr>
            </a:lvl9pPr>
          </a:lstStyle>
          <a:p>
            <a:pPr>
              <a:spcAft>
                <a:spcPts val="1200"/>
              </a:spcAft>
            </a:pPr>
            <a:r>
              <a:rPr lang="da-DK" sz="1400" b="1" dirty="0">
                <a:solidFill>
                  <a:schemeClr val="tx1"/>
                </a:solidFill>
                <a:latin typeface="Georgia" panose="02040502050405020303" pitchFamily="18" charset="0"/>
                <a:cs typeface="Calibri" panose="020F0502020204030204" pitchFamily="34" charset="0"/>
              </a:rPr>
              <a:t>Spørgsmål til jer</a:t>
            </a:r>
            <a:endParaRPr lang="da-DK" sz="1200" dirty="0">
              <a:solidFill>
                <a:schemeClr val="tx1"/>
              </a:solidFill>
              <a:latin typeface="Georgia" panose="02040502050405020303" pitchFamily="18" charset="0"/>
              <a:cs typeface="Calibri" panose="020F0502020204030204" pitchFamily="34" charset="0"/>
            </a:endParaRPr>
          </a:p>
        </p:txBody>
      </p:sp>
      <p:pic>
        <p:nvPicPr>
          <p:cNvPr id="23" name="Picture Placeholder 10" descr="A picture containing outdoor object, web&#10;&#10;Description automatically generated">
            <a:extLst>
              <a:ext uri="{FF2B5EF4-FFF2-40B4-BE49-F238E27FC236}">
                <a16:creationId xmlns:a16="http://schemas.microsoft.com/office/drawing/2014/main" id="{73F61928-61D2-C31E-6171-FFF62F3D5D2B}"/>
              </a:ext>
            </a:extLst>
          </p:cNvPr>
          <p:cNvPicPr>
            <a:picLocks noChangeAspect="1"/>
          </p:cNvPicPr>
          <p:nvPr/>
        </p:nvPicPr>
        <p:blipFill rotWithShape="1">
          <a:blip r:embed="rId5">
            <a:extLst>
              <a:ext uri="{28A0092B-C50C-407E-A947-70E740481C1C}">
                <a14:useLocalDpi xmlns:a14="http://schemas.microsoft.com/office/drawing/2010/main" val="0"/>
              </a:ext>
            </a:extLst>
          </a:blip>
          <a:srcRect l="9941" t="14661" r="68867" b="12929"/>
          <a:stretch/>
        </p:blipFill>
        <p:spPr>
          <a:xfrm>
            <a:off x="0" y="0"/>
            <a:ext cx="2838452" cy="6858000"/>
          </a:xfrm>
          <a:prstGeom prst="rect">
            <a:avLst/>
          </a:prstGeom>
          <a:noFill/>
        </p:spPr>
      </p:pic>
      <p:sp>
        <p:nvSpPr>
          <p:cNvPr id="6" name="Rectangle 5">
            <a:extLst>
              <a:ext uri="{FF2B5EF4-FFF2-40B4-BE49-F238E27FC236}">
                <a16:creationId xmlns:a16="http://schemas.microsoft.com/office/drawing/2014/main" id="{237193E9-F34E-F1E6-1942-F928FE128430}"/>
              </a:ext>
            </a:extLst>
          </p:cNvPr>
          <p:cNvSpPr/>
          <p:nvPr/>
        </p:nvSpPr>
        <p:spPr>
          <a:xfrm>
            <a:off x="382995" y="574508"/>
            <a:ext cx="4319578" cy="5788192"/>
          </a:xfrm>
          <a:prstGeom prst="rect">
            <a:avLst/>
          </a:prstGeom>
          <a:solidFill>
            <a:srgbClr val="FBF9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200" noProof="0" err="1">
              <a:solidFill>
                <a:sysClr val="windowText" lastClr="000000"/>
              </a:solidFill>
            </a:endParaRPr>
          </a:p>
        </p:txBody>
      </p:sp>
      <p:sp>
        <p:nvSpPr>
          <p:cNvPr id="14" name="Content Placeholder 15">
            <a:extLst>
              <a:ext uri="{FF2B5EF4-FFF2-40B4-BE49-F238E27FC236}">
                <a16:creationId xmlns:a16="http://schemas.microsoft.com/office/drawing/2014/main" id="{FC08302B-F1E4-FB71-2555-406FBB8EB56F}"/>
              </a:ext>
            </a:extLst>
          </p:cNvPr>
          <p:cNvSpPr txBox="1">
            <a:spLocks/>
          </p:cNvSpPr>
          <p:nvPr/>
        </p:nvSpPr>
        <p:spPr>
          <a:xfrm>
            <a:off x="547316" y="737191"/>
            <a:ext cx="4050624" cy="5546301"/>
          </a:xfrm>
          <a:prstGeom prst="rect">
            <a:avLst/>
          </a:prstGeom>
        </p:spPr>
        <p:txBody>
          <a:bodyPr lIns="0" tIns="0" anchor="t"/>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000" kern="1200" cap="none" baseline="0">
                <a:solidFill>
                  <a:srgbClr val="1F2023"/>
                </a:solidFill>
                <a:latin typeface="Palatino Linotype" panose="02040502050505030304" pitchFamily="18" charset="0"/>
                <a:ea typeface="+mn-ea"/>
                <a:cs typeface="+mn-cs"/>
              </a:defRPr>
            </a:lvl9pPr>
          </a:lstStyle>
          <a:p>
            <a:pPr>
              <a:spcAft>
                <a:spcPts val="1200"/>
              </a:spcAft>
            </a:pPr>
            <a:r>
              <a:rPr lang="da-DK" sz="1400" b="1" dirty="0">
                <a:solidFill>
                  <a:schemeClr val="tx1"/>
                </a:solidFill>
                <a:latin typeface="Georgia" panose="02040502050405020303" pitchFamily="18" charset="0"/>
                <a:cs typeface="Calibri" panose="020F0502020204030204" pitchFamily="34" charset="0"/>
              </a:rPr>
              <a:t>Indledning</a:t>
            </a:r>
          </a:p>
          <a:p>
            <a:pPr>
              <a:spcAft>
                <a:spcPts val="1200"/>
              </a:spcAft>
            </a:pPr>
            <a:r>
              <a:rPr lang="da-DK" sz="1200" dirty="0">
                <a:solidFill>
                  <a:schemeClr val="tx1"/>
                </a:solidFill>
                <a:latin typeface="Calibri" panose="020F0502020204030204" pitchFamily="34" charset="0"/>
                <a:cs typeface="Calibri" panose="020F0502020204030204" pitchFamily="34" charset="0"/>
              </a:rPr>
              <a:t>Det danske sygehusvæsen står i disse år over for et væsentligt pres, som forventes at tage til i styrke i de kommende år. Der skal sikres patientforløb af høj kvalitet og gode arbejdspladser. Der skal derfor findes nye måder at løse opgaverne på, som er holdbare for både patienter, medarbejdere og ledere. Der er mange veje til dette.</a:t>
            </a:r>
          </a:p>
          <a:p>
            <a:pPr>
              <a:spcAft>
                <a:spcPts val="1200"/>
              </a:spcAft>
            </a:pPr>
            <a:r>
              <a:rPr lang="da-DK" sz="1200" dirty="0">
                <a:solidFill>
                  <a:schemeClr val="tx1"/>
                </a:solidFill>
                <a:latin typeface="Calibri" panose="020F0502020204030204" pitchFamily="34" charset="0"/>
                <a:cs typeface="Calibri" panose="020F0502020204030204" pitchFamily="34" charset="0"/>
              </a:rPr>
              <a:t>Der arbejdes allerede både på afdelingerne, på sygehusene, regionalt og nationalt med svar på de aktuelle og fremtidige udfordringer. Men der er stadig udfordringer med trivsel, arbejdsmiljø, rekruttering og fastholdelse på sygehusene. </a:t>
            </a:r>
          </a:p>
          <a:p>
            <a:pPr>
              <a:spcAft>
                <a:spcPts val="1200"/>
              </a:spcAft>
            </a:pPr>
            <a:r>
              <a:rPr lang="da-DK" sz="1200" dirty="0">
                <a:solidFill>
                  <a:schemeClr val="tx1"/>
                </a:solidFill>
                <a:latin typeface="Calibri" panose="020F0502020204030204" pitchFamily="34" charset="0"/>
                <a:cs typeface="Calibri" panose="020F0502020204030204" pitchFamily="34" charset="0"/>
              </a:rPr>
              <a:t>Danske Regioner og de faglige organisationer på sygehusområdet har etableret partnerskabet ”Rette kompetencer til rette opgaver – mod og idéer til nytænkning på sygehusområdet”. Målet er at bidrage til sygehusenes arbejde med disse udfordringer. </a:t>
            </a:r>
          </a:p>
          <a:p>
            <a:pPr>
              <a:spcAft>
                <a:spcPts val="1200"/>
              </a:spcAft>
            </a:pPr>
            <a:r>
              <a:rPr lang="da-DK" sz="1200" dirty="0">
                <a:solidFill>
                  <a:schemeClr val="tx1"/>
                </a:solidFill>
                <a:latin typeface="Calibri" panose="020F0502020204030204" pitchFamily="34" charset="0"/>
                <a:cs typeface="Calibri" panose="020F0502020204030204" pitchFamily="34" charset="0"/>
              </a:rPr>
              <a:t>Som led i arbejdet har partnerskabet fået udarbejdet en rapport om udfordringer og udviklingsveje på sygehusene. Rapporten er udarbejdet ud fra interview med både ledere og medarbejdere på tværs af faggrupper og sygehuse. I kan finde rapporten </a:t>
            </a:r>
            <a:r>
              <a:rPr lang="da-DK" sz="1200" dirty="0">
                <a:solidFill>
                  <a:schemeClr val="tx1"/>
                </a:solidFill>
                <a:latin typeface="Calibri" panose="020F0502020204030204" pitchFamily="34" charset="0"/>
                <a:cs typeface="Calibri" panose="020F0502020204030204" pitchFamily="34" charset="0"/>
                <a:hlinkClick r:id="rId6"/>
              </a:rPr>
              <a:t>her</a:t>
            </a:r>
            <a:r>
              <a:rPr lang="da-DK" sz="1200" dirty="0">
                <a:solidFill>
                  <a:schemeClr val="tx1"/>
                </a:solidFill>
                <a:latin typeface="Calibri" panose="020F0502020204030204" pitchFamily="34" charset="0"/>
                <a:cs typeface="Calibri" panose="020F0502020204030204" pitchFamily="34" charset="0"/>
              </a:rPr>
              <a:t>:</a:t>
            </a:r>
          </a:p>
          <a:p>
            <a:pPr>
              <a:spcAft>
                <a:spcPts val="1200"/>
              </a:spcAft>
            </a:pPr>
            <a:r>
              <a:rPr lang="da-DK" sz="1200" dirty="0">
                <a:solidFill>
                  <a:schemeClr val="tx1"/>
                </a:solidFill>
                <a:latin typeface="Calibri" panose="020F0502020204030204" pitchFamily="34" charset="0"/>
                <a:cs typeface="Calibri" panose="020F0502020204030204" pitchFamily="34" charset="0"/>
                <a:hlinkClick r:id="rId6"/>
              </a:rPr>
              <a:t>https://regionaltarbejdsliv.dk/oevrige-temaer/rette-kompetencer-til-rette-opgaver/</a:t>
            </a:r>
            <a:r>
              <a:rPr lang="da-DK" sz="1200" dirty="0">
                <a:solidFill>
                  <a:schemeClr val="tx1"/>
                </a:solidFill>
                <a:latin typeface="Calibri" panose="020F0502020204030204" pitchFamily="34" charset="0"/>
                <a:cs typeface="Calibri" panose="020F0502020204030204" pitchFamily="34" charset="0"/>
              </a:rPr>
              <a:t> </a:t>
            </a:r>
          </a:p>
          <a:p>
            <a:pPr>
              <a:spcAft>
                <a:spcPts val="1200"/>
              </a:spcAft>
            </a:pPr>
            <a:r>
              <a:rPr lang="da-DK" sz="1200" dirty="0">
                <a:solidFill>
                  <a:schemeClr val="tx1"/>
                </a:solidFill>
                <a:latin typeface="Calibri" panose="020F0502020204030204" pitchFamily="34" charset="0"/>
                <a:cs typeface="Calibri" panose="020F0502020204030204" pitchFamily="34" charset="0"/>
              </a:rPr>
              <a:t>Denne pjece er en sammenfatning af rapporten. Det er håbet, at den kan give inspiration til dialogen og arbejdet med at løse udfordringerne. </a:t>
            </a:r>
          </a:p>
        </p:txBody>
      </p:sp>
      <p:cxnSp>
        <p:nvCxnSpPr>
          <p:cNvPr id="25" name="Straight Connector 24">
            <a:extLst>
              <a:ext uri="{FF2B5EF4-FFF2-40B4-BE49-F238E27FC236}">
                <a16:creationId xmlns:a16="http://schemas.microsoft.com/office/drawing/2014/main" id="{B28E03CE-0BDF-E198-0F99-5FFC4C7FE645}"/>
              </a:ext>
            </a:extLst>
          </p:cNvPr>
          <p:cNvCxnSpPr>
            <a:cxnSpLocks/>
          </p:cNvCxnSpPr>
          <p:nvPr/>
        </p:nvCxnSpPr>
        <p:spPr>
          <a:xfrm>
            <a:off x="547316" y="990356"/>
            <a:ext cx="3919909" cy="0"/>
          </a:xfrm>
          <a:prstGeom prst="line">
            <a:avLst/>
          </a:prstGeom>
          <a:ln w="19050">
            <a:solidFill>
              <a:srgbClr val="24465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9489623-4BCB-E6DA-62AC-A17D711E7418}"/>
              </a:ext>
            </a:extLst>
          </p:cNvPr>
          <p:cNvSpPr txBox="1"/>
          <p:nvPr/>
        </p:nvSpPr>
        <p:spPr>
          <a:xfrm>
            <a:off x="5404330" y="1055805"/>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spcAft>
                <a:spcPts val="800"/>
              </a:spcAft>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Kan I genkende det udfordringsbillede, som rapporten tegner, hos jer?</a:t>
            </a:r>
            <a:endParaRPr lang="da-DK"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1A44DC33-8C47-C93C-C325-4D6EAE72D28E}"/>
              </a:ext>
            </a:extLst>
          </p:cNvPr>
          <p:cNvSpPr txBox="1"/>
          <p:nvPr/>
        </p:nvSpPr>
        <p:spPr>
          <a:xfrm>
            <a:off x="5404330" y="1632466"/>
            <a:ext cx="3887163" cy="1661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l"/>
            <a:r>
              <a:rPr lang="da-DK" sz="1200" dirty="0">
                <a:solidFill>
                  <a:schemeClr val="tx1"/>
                </a:solidFill>
                <a:latin typeface="Calibri" panose="020F0502020204030204" pitchFamily="34" charset="0"/>
                <a:cs typeface="Calibri" panose="020F0502020204030204" pitchFamily="34" charset="0"/>
                <a:sym typeface=""/>
              </a:rPr>
              <a:t>Hvad fylder især meget hos jer?</a:t>
            </a:r>
          </a:p>
        </p:txBody>
      </p:sp>
      <p:sp>
        <p:nvSpPr>
          <p:cNvPr id="35" name="TextBox 34">
            <a:extLst>
              <a:ext uri="{FF2B5EF4-FFF2-40B4-BE49-F238E27FC236}">
                <a16:creationId xmlns:a16="http://schemas.microsoft.com/office/drawing/2014/main" id="{3593BDE3-8331-9775-B60F-A44F0B6F96C2}"/>
              </a:ext>
            </a:extLst>
          </p:cNvPr>
          <p:cNvSpPr txBox="1"/>
          <p:nvPr/>
        </p:nvSpPr>
        <p:spPr>
          <a:xfrm>
            <a:off x="5404330" y="1954919"/>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Har I drøftet mulighederne for og eventuelle udfordringer ved en ny opgavefordeling?</a:t>
            </a:r>
          </a:p>
        </p:txBody>
      </p:sp>
      <p:sp>
        <p:nvSpPr>
          <p:cNvPr id="36" name="TextBox 35">
            <a:extLst>
              <a:ext uri="{FF2B5EF4-FFF2-40B4-BE49-F238E27FC236}">
                <a16:creationId xmlns:a16="http://schemas.microsoft.com/office/drawing/2014/main" id="{C117E198-AAEA-7864-70AF-1F3D49D5BF33}"/>
              </a:ext>
            </a:extLst>
          </p:cNvPr>
          <p:cNvSpPr txBox="1"/>
          <p:nvPr/>
        </p:nvSpPr>
        <p:spPr>
          <a:xfrm>
            <a:off x="5404330" y="2534977"/>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spcAft>
                <a:spcPts val="800"/>
              </a:spcAft>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arbejder I med at sikre patientsikkerhed og koordinering af patientforløb i en ny opgavefordeling?</a:t>
            </a:r>
          </a:p>
        </p:txBody>
      </p:sp>
      <p:sp>
        <p:nvSpPr>
          <p:cNvPr id="37" name="TextBox 36">
            <a:extLst>
              <a:ext uri="{FF2B5EF4-FFF2-40B4-BE49-F238E27FC236}">
                <a16:creationId xmlns:a16="http://schemas.microsoft.com/office/drawing/2014/main" id="{B61DA3F1-E83D-0412-90D6-9D35316543F2}"/>
              </a:ext>
            </a:extLst>
          </p:cNvPr>
          <p:cNvSpPr txBox="1"/>
          <p:nvPr/>
        </p:nvSpPr>
        <p:spPr>
          <a:xfrm>
            <a:off x="5379681" y="3050117"/>
            <a:ext cx="3887163" cy="5841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vil I arbejde med at klæde medarbejderne på, så de er trygge ved at løfte nye opgaver, herunder den nødvendige kompetenceudvikling?</a:t>
            </a:r>
          </a:p>
        </p:txBody>
      </p:sp>
      <p:sp>
        <p:nvSpPr>
          <p:cNvPr id="38" name="TextBox 37">
            <a:extLst>
              <a:ext uri="{FF2B5EF4-FFF2-40B4-BE49-F238E27FC236}">
                <a16:creationId xmlns:a16="http://schemas.microsoft.com/office/drawing/2014/main" id="{81D333D9-45B6-804F-6FDE-3547279C66E7}"/>
              </a:ext>
            </a:extLst>
          </p:cNvPr>
          <p:cNvSpPr txBox="1"/>
          <p:nvPr/>
        </p:nvSpPr>
        <p:spPr>
          <a:xfrm>
            <a:off x="5379681" y="3762875"/>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Har I talt om at arbejde med en teamorganisering omkring patienten? Hvilke muligheder og udfordringer ser I heri?</a:t>
            </a:r>
          </a:p>
        </p:txBody>
      </p:sp>
      <p:sp>
        <p:nvSpPr>
          <p:cNvPr id="39" name="TextBox 38">
            <a:extLst>
              <a:ext uri="{FF2B5EF4-FFF2-40B4-BE49-F238E27FC236}">
                <a16:creationId xmlns:a16="http://schemas.microsoft.com/office/drawing/2014/main" id="{90994F61-9FC1-668B-E3F4-C6CF8463D19E}"/>
              </a:ext>
            </a:extLst>
          </p:cNvPr>
          <p:cNvSpPr txBox="1"/>
          <p:nvPr/>
        </p:nvSpPr>
        <p:spPr>
          <a:xfrm>
            <a:off x="5379681" y="4376824"/>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kan I skabe bedre rammer for, at alle faggrupper kan bidrage endnu mere med deres faglighed?</a:t>
            </a:r>
          </a:p>
        </p:txBody>
      </p:sp>
      <p:sp>
        <p:nvSpPr>
          <p:cNvPr id="41" name="TextBox 40">
            <a:extLst>
              <a:ext uri="{FF2B5EF4-FFF2-40B4-BE49-F238E27FC236}">
                <a16:creationId xmlns:a16="http://schemas.microsoft.com/office/drawing/2014/main" id="{DC5F47A5-6BFC-1DEF-6940-8F079D3908EF}"/>
              </a:ext>
            </a:extLst>
          </p:cNvPr>
          <p:cNvSpPr txBox="1"/>
          <p:nvPr/>
        </p:nvSpPr>
        <p:spPr>
          <a:xfrm>
            <a:off x="5379681" y="4990773"/>
            <a:ext cx="3887163" cy="386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lvl="0">
              <a:lnSpc>
                <a:spcPct val="107000"/>
              </a:lnSpc>
              <a:buNone/>
            </a:pPr>
            <a:r>
              <a:rPr lang="da-DK"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arbejder I med håndtering af høje følelsesmæssige krav?</a:t>
            </a:r>
          </a:p>
        </p:txBody>
      </p:sp>
      <p:sp>
        <p:nvSpPr>
          <p:cNvPr id="42" name="TextBox 41">
            <a:extLst>
              <a:ext uri="{FF2B5EF4-FFF2-40B4-BE49-F238E27FC236}">
                <a16:creationId xmlns:a16="http://schemas.microsoft.com/office/drawing/2014/main" id="{7ED4382E-2B5D-96CB-80FC-79B36E10497E}"/>
              </a:ext>
            </a:extLst>
          </p:cNvPr>
          <p:cNvSpPr txBox="1"/>
          <p:nvPr/>
        </p:nvSpPr>
        <p:spPr>
          <a:xfrm>
            <a:off x="5379681" y="5505913"/>
            <a:ext cx="3887163" cy="5841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nSpc>
                <a:spcPct val="107000"/>
              </a:lnSpc>
              <a:buNone/>
            </a:pPr>
            <a:r>
              <a:rPr lang="da-DK" sz="1200" kern="100" dirty="0">
                <a:solidFill>
                  <a:schemeClr val="tx1"/>
                </a:solidFill>
                <a:latin typeface="Calibri" panose="020F0502020204030204" pitchFamily="34" charset="0"/>
                <a:cs typeface="Calibri" panose="020F0502020204030204" pitchFamily="34" charset="0"/>
              </a:rPr>
              <a:t>Har I drøftet mulighederne for at skabe større fleksibilitet – både i forhold til arbejdstid og i forhold til opgaveløsning? Hvilke potentialer og udfordringer ser I heri?</a:t>
            </a:r>
          </a:p>
        </p:txBody>
      </p:sp>
      <p:cxnSp>
        <p:nvCxnSpPr>
          <p:cNvPr id="45" name="Straight Connector 44">
            <a:extLst>
              <a:ext uri="{FF2B5EF4-FFF2-40B4-BE49-F238E27FC236}">
                <a16:creationId xmlns:a16="http://schemas.microsoft.com/office/drawing/2014/main" id="{6B7D5996-59E9-34C4-22DF-A1B56FDA726D}"/>
              </a:ext>
            </a:extLst>
          </p:cNvPr>
          <p:cNvCxnSpPr>
            <a:cxnSpLocks/>
            <a:stCxn id="46" idx="4"/>
            <a:endCxn id="62" idx="4"/>
          </p:cNvCxnSpPr>
          <p:nvPr/>
        </p:nvCxnSpPr>
        <p:spPr>
          <a:xfrm>
            <a:off x="5161111" y="1274375"/>
            <a:ext cx="0" cy="4450108"/>
          </a:xfrm>
          <a:prstGeom prst="line">
            <a:avLst/>
          </a:prstGeom>
          <a:ln w="9525">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EA0A950-C193-B018-C606-27D816FFEB1F}"/>
              </a:ext>
            </a:extLst>
          </p:cNvPr>
          <p:cNvSpPr txBox="1"/>
          <p:nvPr/>
        </p:nvSpPr>
        <p:spPr>
          <a:xfrm>
            <a:off x="5051826" y="1055805"/>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dirty="0">
              <a:latin typeface="+mj-lt"/>
              <a:sym typeface="Arial" panose="020B0604020202020204" pitchFamily="34" charset="0"/>
            </a:endParaRPr>
          </a:p>
        </p:txBody>
      </p:sp>
      <p:sp>
        <p:nvSpPr>
          <p:cNvPr id="47" name="TextBox 46">
            <a:extLst>
              <a:ext uri="{FF2B5EF4-FFF2-40B4-BE49-F238E27FC236}">
                <a16:creationId xmlns:a16="http://schemas.microsoft.com/office/drawing/2014/main" id="{D6188CE5-77EB-DAB6-257C-B90CAA3A2623}"/>
              </a:ext>
            </a:extLst>
          </p:cNvPr>
          <p:cNvSpPr txBox="1"/>
          <p:nvPr/>
        </p:nvSpPr>
        <p:spPr>
          <a:xfrm>
            <a:off x="5051826" y="1632466"/>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dirty="0">
              <a:latin typeface="+mj-lt"/>
              <a:sym typeface="Arial" panose="020B0604020202020204" pitchFamily="34" charset="0"/>
            </a:endParaRPr>
          </a:p>
        </p:txBody>
      </p:sp>
      <p:sp>
        <p:nvSpPr>
          <p:cNvPr id="48" name="TextBox 47">
            <a:extLst>
              <a:ext uri="{FF2B5EF4-FFF2-40B4-BE49-F238E27FC236}">
                <a16:creationId xmlns:a16="http://schemas.microsoft.com/office/drawing/2014/main" id="{0585AC23-A3D1-0B56-DAE0-1B979A7B5584}"/>
              </a:ext>
            </a:extLst>
          </p:cNvPr>
          <p:cNvSpPr txBox="1"/>
          <p:nvPr/>
        </p:nvSpPr>
        <p:spPr>
          <a:xfrm>
            <a:off x="5051826" y="1954919"/>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
        <p:nvSpPr>
          <p:cNvPr id="49" name="TextBox 48">
            <a:extLst>
              <a:ext uri="{FF2B5EF4-FFF2-40B4-BE49-F238E27FC236}">
                <a16:creationId xmlns:a16="http://schemas.microsoft.com/office/drawing/2014/main" id="{ACDE2073-587B-C105-56E4-D968F520600F}"/>
              </a:ext>
            </a:extLst>
          </p:cNvPr>
          <p:cNvSpPr txBox="1"/>
          <p:nvPr/>
        </p:nvSpPr>
        <p:spPr>
          <a:xfrm>
            <a:off x="5051826" y="2534977"/>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
        <p:nvSpPr>
          <p:cNvPr id="50" name="TextBox 49">
            <a:extLst>
              <a:ext uri="{FF2B5EF4-FFF2-40B4-BE49-F238E27FC236}">
                <a16:creationId xmlns:a16="http://schemas.microsoft.com/office/drawing/2014/main" id="{72F41839-7543-8BF9-B40F-B695C064E335}"/>
              </a:ext>
            </a:extLst>
          </p:cNvPr>
          <p:cNvSpPr txBox="1"/>
          <p:nvPr/>
        </p:nvSpPr>
        <p:spPr>
          <a:xfrm>
            <a:off x="5051826" y="3050117"/>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
        <p:nvSpPr>
          <p:cNvPr id="59" name="TextBox 58">
            <a:extLst>
              <a:ext uri="{FF2B5EF4-FFF2-40B4-BE49-F238E27FC236}">
                <a16:creationId xmlns:a16="http://schemas.microsoft.com/office/drawing/2014/main" id="{8590FF57-55F2-B43D-20DB-FE96EE932ED7}"/>
              </a:ext>
            </a:extLst>
          </p:cNvPr>
          <p:cNvSpPr txBox="1"/>
          <p:nvPr/>
        </p:nvSpPr>
        <p:spPr>
          <a:xfrm>
            <a:off x="5051826" y="3762875"/>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dirty="0">
              <a:latin typeface="+mj-lt"/>
              <a:sym typeface="Arial" panose="020B0604020202020204" pitchFamily="34" charset="0"/>
            </a:endParaRPr>
          </a:p>
        </p:txBody>
      </p:sp>
      <p:sp>
        <p:nvSpPr>
          <p:cNvPr id="60" name="TextBox 59">
            <a:extLst>
              <a:ext uri="{FF2B5EF4-FFF2-40B4-BE49-F238E27FC236}">
                <a16:creationId xmlns:a16="http://schemas.microsoft.com/office/drawing/2014/main" id="{DDE8F99C-C2E9-8655-A33C-31AA8AD6DCB7}"/>
              </a:ext>
            </a:extLst>
          </p:cNvPr>
          <p:cNvSpPr txBox="1"/>
          <p:nvPr/>
        </p:nvSpPr>
        <p:spPr>
          <a:xfrm>
            <a:off x="5051826" y="4376824"/>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
        <p:nvSpPr>
          <p:cNvPr id="61" name="TextBox 60">
            <a:extLst>
              <a:ext uri="{FF2B5EF4-FFF2-40B4-BE49-F238E27FC236}">
                <a16:creationId xmlns:a16="http://schemas.microsoft.com/office/drawing/2014/main" id="{4584D04F-B9B0-17BF-8BFA-256324B81BB8}"/>
              </a:ext>
            </a:extLst>
          </p:cNvPr>
          <p:cNvSpPr txBox="1"/>
          <p:nvPr/>
        </p:nvSpPr>
        <p:spPr>
          <a:xfrm>
            <a:off x="5051826" y="4990773"/>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
        <p:nvSpPr>
          <p:cNvPr id="62" name="TextBox 61">
            <a:extLst>
              <a:ext uri="{FF2B5EF4-FFF2-40B4-BE49-F238E27FC236}">
                <a16:creationId xmlns:a16="http://schemas.microsoft.com/office/drawing/2014/main" id="{DD428C94-5FA6-2AB1-DC85-C36544D98098}"/>
              </a:ext>
            </a:extLst>
          </p:cNvPr>
          <p:cNvSpPr txBox="1"/>
          <p:nvPr/>
        </p:nvSpPr>
        <p:spPr>
          <a:xfrm>
            <a:off x="5051826" y="5505913"/>
            <a:ext cx="218570" cy="218570"/>
          </a:xfrm>
          <a:prstGeom prst="ellipse">
            <a:avLst/>
          </a:prstGeom>
          <a:solidFill>
            <a:schemeClr val="bg1"/>
          </a:solidFill>
          <a:ln w="12700">
            <a:solidFill>
              <a:srgbClr val="A8A5A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6" lvl="2" indent="-139306">
              <a:lnSpc>
                <a:spcPct val="93000"/>
              </a:lnSpc>
              <a:spcAft>
                <a:spcPts val="0"/>
              </a:spcAft>
              <a:buSzPct val="100000"/>
              <a:defRPr sz="1100">
                <a:solidFill>
                  <a:srgbClr val="2F363B"/>
                </a:solidFill>
                <a:latin typeface="Arial" panose="020B0604020202020204" pitchFamily="34" charset="0"/>
              </a:defRPr>
            </a:lvl3pPr>
            <a:lvl4pPr marL="185742" lvl="3" indent="-185742">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42" lvl="4" indent="-185742">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800">
              <a:latin typeface="+mj-lt"/>
              <a:sym typeface="Arial" panose="020B0604020202020204" pitchFamily="34" charset="0"/>
            </a:endParaRPr>
          </a:p>
        </p:txBody>
      </p:sp>
    </p:spTree>
    <p:extLst>
      <p:ext uri="{BB962C8B-B14F-4D97-AF65-F5344CB8AC3E}">
        <p14:creationId xmlns:p14="http://schemas.microsoft.com/office/powerpoint/2010/main" val="1463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DB06AE-7DB7-0091-8A3D-AEEDC3339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6" name="think-cell data - do not delete" hidden="1">
                        <a:extLst>
                          <a:ext uri="{FF2B5EF4-FFF2-40B4-BE49-F238E27FC236}">
                            <a16:creationId xmlns:a16="http://schemas.microsoft.com/office/drawing/2014/main" id="{3ADB06AE-7DB7-0091-8A3D-AEEDC33392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152B8A2E-436A-B35E-B10E-F1819EC1D669}"/>
              </a:ext>
            </a:extLst>
          </p:cNvPr>
          <p:cNvSpPr/>
          <p:nvPr/>
        </p:nvSpPr>
        <p:spPr>
          <a:xfrm>
            <a:off x="0" y="3429000"/>
            <a:ext cx="9906000" cy="342900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36" name="Picture Placeholder 10" descr="A picture containing outdoor object, web&#10;&#10;Description automatically generated">
            <a:extLst>
              <a:ext uri="{FF2B5EF4-FFF2-40B4-BE49-F238E27FC236}">
                <a16:creationId xmlns:a16="http://schemas.microsoft.com/office/drawing/2014/main" id="{31F08385-7137-FEC9-DDB5-04401D1AF7DD}"/>
              </a:ext>
            </a:extLst>
          </p:cNvPr>
          <p:cNvPicPr>
            <a:picLocks noChangeAspect="1"/>
          </p:cNvPicPr>
          <p:nvPr/>
        </p:nvPicPr>
        <p:blipFill rotWithShape="1">
          <a:blip r:embed="rId6">
            <a:duotone>
              <a:prstClr val="black"/>
              <a:srgbClr val="244655">
                <a:tint val="45000"/>
                <a:satMod val="400000"/>
              </a:srgbClr>
            </a:duotone>
            <a:extLst>
              <a:ext uri="{28A0092B-C50C-407E-A947-70E740481C1C}">
                <a14:useLocalDpi xmlns:a14="http://schemas.microsoft.com/office/drawing/2010/main" val="0"/>
              </a:ext>
            </a:extLst>
          </a:blip>
          <a:srcRect l="14519" t="50904" r="32768" b="13126"/>
          <a:stretch/>
        </p:blipFill>
        <p:spPr>
          <a:xfrm>
            <a:off x="1" y="3438300"/>
            <a:ext cx="9906000" cy="3406738"/>
          </a:xfrm>
          <a:prstGeom prst="rect">
            <a:avLst/>
          </a:prstGeom>
          <a:noFill/>
          <a:ln>
            <a:solidFill>
              <a:srgbClr val="244655"/>
            </a:solidFill>
          </a:ln>
        </p:spPr>
      </p:pic>
      <p:sp>
        <p:nvSpPr>
          <p:cNvPr id="14" name="Rectangle 13">
            <a:extLst>
              <a:ext uri="{FF2B5EF4-FFF2-40B4-BE49-F238E27FC236}">
                <a16:creationId xmlns:a16="http://schemas.microsoft.com/office/drawing/2014/main" id="{3FCB2A97-D775-BFCF-9F3E-1BFC1C8AA143}"/>
              </a:ext>
            </a:extLst>
          </p:cNvPr>
          <p:cNvSpPr/>
          <p:nvPr/>
        </p:nvSpPr>
        <p:spPr>
          <a:xfrm>
            <a:off x="0" y="0"/>
            <a:ext cx="9906000" cy="3429000"/>
          </a:xfrm>
          <a:prstGeom prst="rect">
            <a:avLst/>
          </a:prstGeom>
          <a:solidFill>
            <a:srgbClr val="244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24" name="Picture Placeholder 10" descr="A picture containing outdoor object, web&#10;&#10;Description automatically generated">
            <a:extLst>
              <a:ext uri="{FF2B5EF4-FFF2-40B4-BE49-F238E27FC236}">
                <a16:creationId xmlns:a16="http://schemas.microsoft.com/office/drawing/2014/main" id="{09F581F2-1BAF-71EC-5348-8DD866A9B6E8}"/>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14634" t="13795" r="22920" b="50235"/>
          <a:stretch/>
        </p:blipFill>
        <p:spPr>
          <a:xfrm>
            <a:off x="1" y="0"/>
            <a:ext cx="9906000" cy="3406738"/>
          </a:xfrm>
          <a:noFill/>
          <a:ln>
            <a:noFill/>
          </a:ln>
        </p:spPr>
      </p:pic>
      <p:sp>
        <p:nvSpPr>
          <p:cNvPr id="12" name="Rectangle 11">
            <a:extLst>
              <a:ext uri="{FF2B5EF4-FFF2-40B4-BE49-F238E27FC236}">
                <a16:creationId xmlns:a16="http://schemas.microsoft.com/office/drawing/2014/main" id="{C19667BC-F1B7-4085-BD34-B7AF89B6CBFE}"/>
              </a:ext>
            </a:extLst>
          </p:cNvPr>
          <p:cNvSpPr/>
          <p:nvPr/>
        </p:nvSpPr>
        <p:spPr>
          <a:xfrm>
            <a:off x="260205" y="272788"/>
            <a:ext cx="9385590" cy="620421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13" name="Title 1">
            <a:extLst>
              <a:ext uri="{FF2B5EF4-FFF2-40B4-BE49-F238E27FC236}">
                <a16:creationId xmlns:a16="http://schemas.microsoft.com/office/drawing/2014/main" id="{13CF2DD9-37C5-D1C6-8F21-B99C1D12646B}"/>
              </a:ext>
            </a:extLst>
          </p:cNvPr>
          <p:cNvSpPr txBox="1">
            <a:spLocks/>
          </p:cNvSpPr>
          <p:nvPr/>
        </p:nvSpPr>
        <p:spPr>
          <a:xfrm>
            <a:off x="777000" y="422953"/>
            <a:ext cx="8352000" cy="423807"/>
          </a:xfrm>
          <a:prstGeom prst="rect">
            <a:avLst/>
          </a:prstGeom>
        </p:spPr>
        <p:txBody>
          <a:bodyPr vert="horz" lIns="0" tIns="0" rIns="0" bIns="0" rtlCol="0" anchor="b" anchorCtr="0">
            <a:noAutofit/>
          </a:bodyPr>
          <a:lstStyle>
            <a:lvl1pPr algn="l" defTabSz="742969" rtl="0" eaLnBrk="1" latinLnBrk="0" hangingPunct="1">
              <a:lnSpc>
                <a:spcPct val="90000"/>
              </a:lnSpc>
              <a:spcBef>
                <a:spcPct val="0"/>
              </a:spcBef>
              <a:spcAft>
                <a:spcPts val="1200"/>
              </a:spcAft>
              <a:buNone/>
              <a:defRPr sz="4800" kern="1200">
                <a:solidFill>
                  <a:schemeClr val="bg1"/>
                </a:solidFill>
                <a:latin typeface="Palatino Linotype" panose="02040502050505030304" pitchFamily="18" charset="0"/>
                <a:ea typeface="+mj-ea"/>
                <a:cs typeface="+mj-cs"/>
              </a:defRPr>
            </a:lvl1pPr>
          </a:lstStyle>
          <a:p>
            <a:pPr>
              <a:buFontTx/>
            </a:pPr>
            <a:r>
              <a:rPr lang="da-DK" sz="2800" dirty="0">
                <a:solidFill>
                  <a:schemeClr val="tx1"/>
                </a:solidFill>
                <a:latin typeface="Georgia" panose="02040502050405020303" pitchFamily="18" charset="0"/>
                <a:cs typeface="Calibri" panose="020F0502020204030204" pitchFamily="34" charset="0"/>
              </a:rPr>
              <a:t>Udfordringsbilledet</a:t>
            </a:r>
          </a:p>
        </p:txBody>
      </p:sp>
      <p:sp>
        <p:nvSpPr>
          <p:cNvPr id="15" name="TextBox 14">
            <a:extLst>
              <a:ext uri="{FF2B5EF4-FFF2-40B4-BE49-F238E27FC236}">
                <a16:creationId xmlns:a16="http://schemas.microsoft.com/office/drawing/2014/main" id="{886826B9-7B67-B960-49E3-0F694D5686FE}"/>
              </a:ext>
            </a:extLst>
          </p:cNvPr>
          <p:cNvSpPr txBox="1"/>
          <p:nvPr/>
        </p:nvSpPr>
        <p:spPr>
          <a:xfrm>
            <a:off x="777000" y="875211"/>
            <a:ext cx="8352000" cy="350540"/>
          </a:xfrm>
          <a:custGeom>
            <a:avLst/>
            <a:gdLst>
              <a:gd name="connsiteX0" fmla="*/ 0 w 8352000"/>
              <a:gd name="connsiteY0" fmla="*/ 0 h 350540"/>
              <a:gd name="connsiteX1" fmla="*/ 779520 w 8352000"/>
              <a:gd name="connsiteY1" fmla="*/ 0 h 350540"/>
              <a:gd name="connsiteX2" fmla="*/ 1392000 w 8352000"/>
              <a:gd name="connsiteY2" fmla="*/ 0 h 350540"/>
              <a:gd name="connsiteX3" fmla="*/ 2004480 w 8352000"/>
              <a:gd name="connsiteY3" fmla="*/ 0 h 350540"/>
              <a:gd name="connsiteX4" fmla="*/ 2867520 w 8352000"/>
              <a:gd name="connsiteY4" fmla="*/ 0 h 350540"/>
              <a:gd name="connsiteX5" fmla="*/ 3563520 w 8352000"/>
              <a:gd name="connsiteY5" fmla="*/ 0 h 350540"/>
              <a:gd name="connsiteX6" fmla="*/ 4259520 w 8352000"/>
              <a:gd name="connsiteY6" fmla="*/ 0 h 350540"/>
              <a:gd name="connsiteX7" fmla="*/ 4704960 w 8352000"/>
              <a:gd name="connsiteY7" fmla="*/ 0 h 350540"/>
              <a:gd name="connsiteX8" fmla="*/ 5400960 w 8352000"/>
              <a:gd name="connsiteY8" fmla="*/ 0 h 350540"/>
              <a:gd name="connsiteX9" fmla="*/ 5929920 w 8352000"/>
              <a:gd name="connsiteY9" fmla="*/ 0 h 350540"/>
              <a:gd name="connsiteX10" fmla="*/ 6625920 w 8352000"/>
              <a:gd name="connsiteY10" fmla="*/ 0 h 350540"/>
              <a:gd name="connsiteX11" fmla="*/ 7488960 w 8352000"/>
              <a:gd name="connsiteY11" fmla="*/ 0 h 350540"/>
              <a:gd name="connsiteX12" fmla="*/ 8352000 w 8352000"/>
              <a:gd name="connsiteY12" fmla="*/ 0 h 350540"/>
              <a:gd name="connsiteX13" fmla="*/ 8352000 w 8352000"/>
              <a:gd name="connsiteY13" fmla="*/ 350540 h 350540"/>
              <a:gd name="connsiteX14" fmla="*/ 7572480 w 8352000"/>
              <a:gd name="connsiteY14" fmla="*/ 350540 h 350540"/>
              <a:gd name="connsiteX15" fmla="*/ 6709440 w 8352000"/>
              <a:gd name="connsiteY15" fmla="*/ 350540 h 350540"/>
              <a:gd name="connsiteX16" fmla="*/ 6180480 w 8352000"/>
              <a:gd name="connsiteY16" fmla="*/ 350540 h 350540"/>
              <a:gd name="connsiteX17" fmla="*/ 5484480 w 8352000"/>
              <a:gd name="connsiteY17" fmla="*/ 350540 h 350540"/>
              <a:gd name="connsiteX18" fmla="*/ 4704960 w 8352000"/>
              <a:gd name="connsiteY18" fmla="*/ 350540 h 350540"/>
              <a:gd name="connsiteX19" fmla="*/ 4008960 w 8352000"/>
              <a:gd name="connsiteY19" fmla="*/ 350540 h 350540"/>
              <a:gd name="connsiteX20" fmla="*/ 3480000 w 8352000"/>
              <a:gd name="connsiteY20" fmla="*/ 350540 h 350540"/>
              <a:gd name="connsiteX21" fmla="*/ 2867520 w 8352000"/>
              <a:gd name="connsiteY21" fmla="*/ 350540 h 350540"/>
              <a:gd name="connsiteX22" fmla="*/ 2171520 w 8352000"/>
              <a:gd name="connsiteY22" fmla="*/ 350540 h 350540"/>
              <a:gd name="connsiteX23" fmla="*/ 1392000 w 8352000"/>
              <a:gd name="connsiteY23" fmla="*/ 350540 h 350540"/>
              <a:gd name="connsiteX24" fmla="*/ 696000 w 8352000"/>
              <a:gd name="connsiteY24" fmla="*/ 350540 h 350540"/>
              <a:gd name="connsiteX25" fmla="*/ 0 w 8352000"/>
              <a:gd name="connsiteY25" fmla="*/ 350540 h 350540"/>
              <a:gd name="connsiteX26" fmla="*/ 0 w 8352000"/>
              <a:gd name="connsiteY26" fmla="*/ 0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52000" h="350540" extrusionOk="0">
                <a:moveTo>
                  <a:pt x="0" y="0"/>
                </a:moveTo>
                <a:cubicBezTo>
                  <a:pt x="387060" y="19625"/>
                  <a:pt x="559987" y="-2693"/>
                  <a:pt x="779520" y="0"/>
                </a:cubicBezTo>
                <a:cubicBezTo>
                  <a:pt x="999053" y="2693"/>
                  <a:pt x="1264881" y="-29104"/>
                  <a:pt x="1392000" y="0"/>
                </a:cubicBezTo>
                <a:cubicBezTo>
                  <a:pt x="1519119" y="29104"/>
                  <a:pt x="1792137" y="-12837"/>
                  <a:pt x="2004480" y="0"/>
                </a:cubicBezTo>
                <a:cubicBezTo>
                  <a:pt x="2216823" y="12837"/>
                  <a:pt x="2582299" y="-15840"/>
                  <a:pt x="2867520" y="0"/>
                </a:cubicBezTo>
                <a:cubicBezTo>
                  <a:pt x="3152741" y="15840"/>
                  <a:pt x="3345912" y="28170"/>
                  <a:pt x="3563520" y="0"/>
                </a:cubicBezTo>
                <a:cubicBezTo>
                  <a:pt x="3781128" y="-28170"/>
                  <a:pt x="4010930" y="-16046"/>
                  <a:pt x="4259520" y="0"/>
                </a:cubicBezTo>
                <a:cubicBezTo>
                  <a:pt x="4508110" y="16046"/>
                  <a:pt x="4603516" y="19207"/>
                  <a:pt x="4704960" y="0"/>
                </a:cubicBezTo>
                <a:cubicBezTo>
                  <a:pt x="4806404" y="-19207"/>
                  <a:pt x="5120038" y="5429"/>
                  <a:pt x="5400960" y="0"/>
                </a:cubicBezTo>
                <a:cubicBezTo>
                  <a:pt x="5681882" y="-5429"/>
                  <a:pt x="5759702" y="2544"/>
                  <a:pt x="5929920" y="0"/>
                </a:cubicBezTo>
                <a:cubicBezTo>
                  <a:pt x="6100138" y="-2544"/>
                  <a:pt x="6470973" y="33147"/>
                  <a:pt x="6625920" y="0"/>
                </a:cubicBezTo>
                <a:cubicBezTo>
                  <a:pt x="6780867" y="-33147"/>
                  <a:pt x="7223881" y="26626"/>
                  <a:pt x="7488960" y="0"/>
                </a:cubicBezTo>
                <a:cubicBezTo>
                  <a:pt x="7754039" y="-26626"/>
                  <a:pt x="7986486" y="-16793"/>
                  <a:pt x="8352000" y="0"/>
                </a:cubicBezTo>
                <a:cubicBezTo>
                  <a:pt x="8351494" y="90570"/>
                  <a:pt x="8364227" y="222748"/>
                  <a:pt x="8352000" y="350540"/>
                </a:cubicBezTo>
                <a:cubicBezTo>
                  <a:pt x="8132399" y="367958"/>
                  <a:pt x="7925772" y="367868"/>
                  <a:pt x="7572480" y="350540"/>
                </a:cubicBezTo>
                <a:cubicBezTo>
                  <a:pt x="7219188" y="333212"/>
                  <a:pt x="6918981" y="356277"/>
                  <a:pt x="6709440" y="350540"/>
                </a:cubicBezTo>
                <a:cubicBezTo>
                  <a:pt x="6499899" y="344803"/>
                  <a:pt x="6395064" y="365807"/>
                  <a:pt x="6180480" y="350540"/>
                </a:cubicBezTo>
                <a:cubicBezTo>
                  <a:pt x="5965896" y="335273"/>
                  <a:pt x="5643592" y="351825"/>
                  <a:pt x="5484480" y="350540"/>
                </a:cubicBezTo>
                <a:cubicBezTo>
                  <a:pt x="5325368" y="349255"/>
                  <a:pt x="4907907" y="322373"/>
                  <a:pt x="4704960" y="350540"/>
                </a:cubicBezTo>
                <a:cubicBezTo>
                  <a:pt x="4502013" y="378707"/>
                  <a:pt x="4182376" y="371251"/>
                  <a:pt x="4008960" y="350540"/>
                </a:cubicBezTo>
                <a:cubicBezTo>
                  <a:pt x="3835544" y="329829"/>
                  <a:pt x="3605136" y="331487"/>
                  <a:pt x="3480000" y="350540"/>
                </a:cubicBezTo>
                <a:cubicBezTo>
                  <a:pt x="3354864" y="369593"/>
                  <a:pt x="3170090" y="326771"/>
                  <a:pt x="2867520" y="350540"/>
                </a:cubicBezTo>
                <a:cubicBezTo>
                  <a:pt x="2564950" y="374309"/>
                  <a:pt x="2403231" y="326497"/>
                  <a:pt x="2171520" y="350540"/>
                </a:cubicBezTo>
                <a:cubicBezTo>
                  <a:pt x="1939809" y="374583"/>
                  <a:pt x="1605894" y="384276"/>
                  <a:pt x="1392000" y="350540"/>
                </a:cubicBezTo>
                <a:cubicBezTo>
                  <a:pt x="1178106" y="316804"/>
                  <a:pt x="1005840" y="381027"/>
                  <a:pt x="696000" y="350540"/>
                </a:cubicBezTo>
                <a:cubicBezTo>
                  <a:pt x="386160" y="320053"/>
                  <a:pt x="156070" y="339380"/>
                  <a:pt x="0" y="350540"/>
                </a:cubicBezTo>
                <a:cubicBezTo>
                  <a:pt x="-17131" y="207751"/>
                  <a:pt x="-4430" y="72302"/>
                  <a:pt x="0" y="0"/>
                </a:cubicBezTo>
                <a:close/>
              </a:path>
            </a:pathLst>
          </a:custGeom>
          <a:noFill/>
          <a:ln w="6350">
            <a:no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t" anchorCtr="0">
            <a:noAutofit/>
          </a:bodyPr>
          <a:lstStyle/>
          <a:p>
            <a:pPr>
              <a:buNone/>
            </a:pPr>
            <a:r>
              <a:rPr lang="da-DK" sz="1200" dirty="0">
                <a:solidFill>
                  <a:schemeClr val="tx1"/>
                </a:solidFill>
                <a:latin typeface="Calibri" panose="020F0502020204030204" pitchFamily="34" charset="0"/>
                <a:cs typeface="Calibri" panose="020F0502020204030204" pitchFamily="34" charset="0"/>
              </a:rPr>
              <a:t>Udfordringsbilledet består af seks udfordringstemaer, som er blevet italesat af både ledere såvel som medarbejdere.</a:t>
            </a:r>
          </a:p>
        </p:txBody>
      </p:sp>
      <p:sp>
        <p:nvSpPr>
          <p:cNvPr id="27" name="TextBox 26">
            <a:extLst>
              <a:ext uri="{FF2B5EF4-FFF2-40B4-BE49-F238E27FC236}">
                <a16:creationId xmlns:a16="http://schemas.microsoft.com/office/drawing/2014/main" id="{D7001F52-FB6C-679A-3182-AA30CBB7FA0C}"/>
              </a:ext>
            </a:extLst>
          </p:cNvPr>
          <p:cNvSpPr txBox="1"/>
          <p:nvPr/>
        </p:nvSpPr>
        <p:spPr>
          <a:xfrm>
            <a:off x="9590086" y="6508223"/>
            <a:ext cx="85725" cy="928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buNone/>
            </a:pPr>
            <a:r>
              <a:rPr lang="da-DK" sz="700" dirty="0">
                <a:solidFill>
                  <a:schemeClr val="tx1"/>
                </a:solidFill>
              </a:rPr>
              <a:t>3</a:t>
            </a:r>
          </a:p>
        </p:txBody>
      </p:sp>
      <p:sp>
        <p:nvSpPr>
          <p:cNvPr id="3" name="TextBox 2">
            <a:extLst>
              <a:ext uri="{FF2B5EF4-FFF2-40B4-BE49-F238E27FC236}">
                <a16:creationId xmlns:a16="http://schemas.microsoft.com/office/drawing/2014/main" id="{A58516E9-2820-4249-5EC4-66609B8AF776}"/>
              </a:ext>
            </a:extLst>
          </p:cNvPr>
          <p:cNvSpPr txBox="1"/>
          <p:nvPr/>
        </p:nvSpPr>
        <p:spPr>
          <a:xfrm>
            <a:off x="2874980" y="1631951"/>
            <a:ext cx="4085688" cy="727122"/>
          </a:xfrm>
          <a:prstGeom prst="rect">
            <a:avLst/>
          </a:prstGeom>
          <a:noFill/>
          <a:ln w="6350">
            <a:noFill/>
            <a:prstDash val="sysDash"/>
          </a:ln>
        </p:spPr>
        <p:txBody>
          <a:bodyPr wrap="square" lIns="0" tIns="0" rIns="0" bIns="0" rtlCol="0" anchor="b">
            <a:spAutoFit/>
          </a:bodyPr>
          <a:lstStyle/>
          <a:p>
            <a:pPr algn="ctr"/>
            <a:r>
              <a:rPr lang="da-DK" sz="1050" b="1" dirty="0">
                <a:latin typeface="Calibri" panose="020F0502020204030204" pitchFamily="34" charset="0"/>
                <a:cs typeface="Calibri" panose="020F0502020204030204" pitchFamily="34" charset="0"/>
              </a:rPr>
              <a:t>Arbejdspres</a:t>
            </a:r>
            <a:br>
              <a:rPr lang="da-DK" sz="1050" b="1" dirty="0">
                <a:latin typeface="Calibri" panose="020F0502020204030204" pitchFamily="34" charset="0"/>
                <a:cs typeface="Calibri" panose="020F0502020204030204" pitchFamily="34" charset="0"/>
              </a:rPr>
            </a:br>
            <a:r>
              <a:rPr lang="da-DK" sz="1050" dirty="0">
                <a:effectLst/>
                <a:latin typeface="Calibri" panose="020F0502020204030204" pitchFamily="34" charset="0"/>
                <a:ea typeface="Calibri" panose="020F0502020204030204" pitchFamily="34" charset="0"/>
                <a:cs typeface="Calibri" panose="020F0502020204030204" pitchFamily="34" charset="0"/>
              </a:rPr>
              <a:t>Oplevelsen af, at der i dag er væsentligt mere travlt end for blot få år siden. Det medfører bl.a. en oplevelse af, at der ikke er tilstrækkelig tid til at løse opgaverne og holde pauser. Samtidig opleves en dårligere ”tone”, øget vagtbyrde og udfordringer med on-boarding af nye medarbejdere.</a:t>
            </a:r>
            <a:endParaRPr lang="da-DK" sz="105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7DF2B1F-17AF-DFA8-043B-3F131BA527EB}"/>
              </a:ext>
            </a:extLst>
          </p:cNvPr>
          <p:cNvSpPr txBox="1"/>
          <p:nvPr/>
        </p:nvSpPr>
        <p:spPr>
          <a:xfrm>
            <a:off x="6651638" y="2699235"/>
            <a:ext cx="2844787" cy="1163395"/>
          </a:xfrm>
          <a:prstGeom prst="rect">
            <a:avLst/>
          </a:prstGeom>
          <a:noFill/>
          <a:ln w="6350">
            <a:noFill/>
            <a:prstDash val="sysDash"/>
          </a:ln>
        </p:spPr>
        <p:txBody>
          <a:bodyPr wrap="square" lIns="0" tIns="0" rIns="0" bIns="0" rtlCol="0" anchor="t">
            <a:spAutoFit/>
          </a:bodyPr>
          <a:lstStyle/>
          <a:p>
            <a:pPr>
              <a:buNone/>
            </a:pPr>
            <a:r>
              <a:rPr lang="da-DK" sz="1050" b="1" dirty="0">
                <a:latin typeface="Calibri" panose="020F0502020204030204" pitchFamily="34" charset="0"/>
                <a:cs typeface="Calibri" panose="020F0502020204030204" pitchFamily="34" charset="0"/>
              </a:rPr>
              <a:t>Involvering</a:t>
            </a:r>
            <a:br>
              <a:rPr lang="da-DK" sz="1050" b="1" dirty="0">
                <a:latin typeface="Calibri" panose="020F0502020204030204" pitchFamily="34" charset="0"/>
                <a:cs typeface="Calibri" panose="020F0502020204030204" pitchFamily="34" charset="0"/>
              </a:rPr>
            </a:br>
            <a:r>
              <a:rPr lang="da-DK" sz="1050" dirty="0">
                <a:effectLst/>
                <a:latin typeface="Calibri" panose="020F0502020204030204" pitchFamily="34" charset="0"/>
                <a:ea typeface="Calibri" panose="020F0502020204030204" pitchFamily="34" charset="0"/>
                <a:cs typeface="Calibri" panose="020F0502020204030204" pitchFamily="34" charset="0"/>
              </a:rPr>
              <a:t>Oplevelsen af ikke at blive involveret i udviklingsopgaver og dermed opbygge de nødvendige kompetencer til at drive udviklingsarbejdet. Oplevelsen af ikke at blive inddraget tilstrækkeligt i håndteringen af særligt kapacitetsudfordringer og i nogen grad også vagtplanlægningsarbejdet.</a:t>
            </a:r>
            <a:endParaRPr lang="da-DK" sz="105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07CF507-136B-7F72-2681-60B6C95DF442}"/>
              </a:ext>
            </a:extLst>
          </p:cNvPr>
          <p:cNvSpPr txBox="1"/>
          <p:nvPr/>
        </p:nvSpPr>
        <p:spPr>
          <a:xfrm>
            <a:off x="652018" y="2699235"/>
            <a:ext cx="2627679" cy="969496"/>
          </a:xfrm>
          <a:prstGeom prst="rect">
            <a:avLst/>
          </a:prstGeom>
          <a:noFill/>
          <a:ln w="6350">
            <a:noFill/>
            <a:prstDash val="sysDash"/>
          </a:ln>
        </p:spPr>
        <p:txBody>
          <a:bodyPr wrap="square" lIns="0" tIns="0" rIns="0" bIns="0" rtlCol="0" anchor="t">
            <a:noAutofit/>
          </a:bodyPr>
          <a:lstStyle/>
          <a:p>
            <a:pPr algn="r">
              <a:buNone/>
            </a:pPr>
            <a:r>
              <a:rPr lang="da-DK" sz="1050" b="1" dirty="0">
                <a:latin typeface="Calibri" panose="020F0502020204030204" pitchFamily="34" charset="0"/>
                <a:cs typeface="Calibri" panose="020F0502020204030204" pitchFamily="34" charset="0"/>
              </a:rPr>
              <a:t>Forventninger til arbejdslivet</a:t>
            </a:r>
            <a:br>
              <a:rPr lang="da-DK" sz="1050" b="1" dirty="0">
                <a:latin typeface="Calibri" panose="020F0502020204030204" pitchFamily="34" charset="0"/>
                <a:cs typeface="Calibri" panose="020F0502020204030204" pitchFamily="34" charset="0"/>
              </a:rPr>
            </a:br>
            <a:r>
              <a:rPr lang="da-DK" sz="1050" dirty="0">
                <a:effectLst/>
                <a:latin typeface="Calibri" panose="020F0502020204030204" pitchFamily="34" charset="0"/>
                <a:ea typeface="Calibri" panose="020F0502020204030204" pitchFamily="34" charset="0"/>
                <a:cs typeface="Calibri" panose="020F0502020204030204" pitchFamily="34" charset="0"/>
              </a:rPr>
              <a:t>Oplevelsen af at yngre medarbejderes forventninger til </a:t>
            </a:r>
            <a:r>
              <a:rPr lang="da-DK" sz="1050" dirty="0" err="1">
                <a:effectLst/>
                <a:latin typeface="Calibri" panose="020F0502020204030204" pitchFamily="34" charset="0"/>
                <a:ea typeface="Calibri" panose="020F0502020204030204" pitchFamily="34" charset="0"/>
                <a:cs typeface="Calibri" panose="020F0502020204030204" pitchFamily="34" charset="0"/>
              </a:rPr>
              <a:t>work</a:t>
            </a:r>
            <a:r>
              <a:rPr lang="da-DK" sz="1050" dirty="0">
                <a:effectLst/>
                <a:latin typeface="Calibri" panose="020F0502020204030204" pitchFamily="34" charset="0"/>
                <a:ea typeface="Calibri" panose="020F0502020204030204" pitchFamily="34" charset="0"/>
                <a:cs typeface="Calibri" panose="020F0502020204030204" pitchFamily="34" charset="0"/>
              </a:rPr>
              <a:t>-life-balance, ledelsesstil og fleksibiliteten i arbejdet er svære at honorere. Samtidig oplever flere, at der er faldende interesse for deres fagprofession, og at arbejdet i sundhedsvæsenet ikke har prestige som tidligere.</a:t>
            </a:r>
            <a:endParaRPr lang="da-DK" sz="105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E6A9266-FA54-F988-FB73-9BD10CF08A8E}"/>
              </a:ext>
            </a:extLst>
          </p:cNvPr>
          <p:cNvSpPr txBox="1"/>
          <p:nvPr/>
        </p:nvSpPr>
        <p:spPr>
          <a:xfrm>
            <a:off x="6651638" y="4133133"/>
            <a:ext cx="2844786" cy="872547"/>
          </a:xfrm>
          <a:prstGeom prst="rect">
            <a:avLst/>
          </a:prstGeom>
          <a:noFill/>
          <a:ln w="6350">
            <a:noFill/>
            <a:prstDash val="sysDash"/>
          </a:ln>
        </p:spPr>
        <p:txBody>
          <a:bodyPr wrap="square" lIns="0" tIns="0" rIns="0" bIns="0" rtlCol="0" anchor="t">
            <a:spAutoFit/>
          </a:bodyPr>
          <a:lstStyle/>
          <a:p>
            <a:pPr>
              <a:buNone/>
            </a:pPr>
            <a:r>
              <a:rPr lang="da-DK" sz="1050" b="1" dirty="0">
                <a:latin typeface="Calibri" panose="020F0502020204030204" pitchFamily="34" charset="0"/>
                <a:cs typeface="Calibri" panose="020F0502020204030204" pitchFamily="34" charset="0"/>
              </a:rPr>
              <a:t>Brug af kompetencer</a:t>
            </a:r>
            <a:br>
              <a:rPr lang="da-DK" sz="1050" b="1" dirty="0">
                <a:latin typeface="Calibri" panose="020F0502020204030204" pitchFamily="34" charset="0"/>
                <a:cs typeface="Calibri" panose="020F0502020204030204" pitchFamily="34" charset="0"/>
              </a:rPr>
            </a:br>
            <a:r>
              <a:rPr lang="da-DK" sz="1050" dirty="0">
                <a:effectLst/>
                <a:latin typeface="Calibri" panose="020F0502020204030204" pitchFamily="34" charset="0"/>
                <a:ea typeface="Calibri" panose="020F0502020204030204" pitchFamily="34" charset="0"/>
                <a:cs typeface="Calibri" panose="020F0502020204030204" pitchFamily="34" charset="0"/>
              </a:rPr>
              <a:t>Oplevelsen af at kunne bidrage med mere end man ”får lov til” gør sig gældende for en række faggrupper. Samtidig er der hos andre faggrupper en bekymring for hvem, der har ansvar, når opgaver flytter, eller når der sker noget uforudset. </a:t>
            </a:r>
            <a:endParaRPr lang="da-DK" sz="105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C98A451-18C4-9612-C92A-86450556B1B9}"/>
              </a:ext>
            </a:extLst>
          </p:cNvPr>
          <p:cNvSpPr txBox="1"/>
          <p:nvPr/>
        </p:nvSpPr>
        <p:spPr>
          <a:xfrm>
            <a:off x="2942105" y="5511029"/>
            <a:ext cx="3951438" cy="727122"/>
          </a:xfrm>
          <a:prstGeom prst="rect">
            <a:avLst/>
          </a:prstGeom>
          <a:noFill/>
          <a:ln w="6350">
            <a:noFill/>
            <a:prstDash val="sysDash"/>
          </a:ln>
        </p:spPr>
        <p:txBody>
          <a:bodyPr wrap="square" lIns="0" tIns="0" rIns="0" bIns="0" rtlCol="0" anchor="ctr">
            <a:spAutoFit/>
          </a:bodyPr>
          <a:lstStyle/>
          <a:p>
            <a:pPr algn="ctr">
              <a:buNone/>
            </a:pPr>
            <a:r>
              <a:rPr lang="da-DK" sz="1050" b="1" dirty="0">
                <a:latin typeface="Calibri" panose="020F0502020204030204" pitchFamily="34" charset="0"/>
                <a:cs typeface="Calibri" panose="020F0502020204030204" pitchFamily="34" charset="0"/>
              </a:rPr>
              <a:t>Tilknytning og ansvar</a:t>
            </a:r>
            <a:br>
              <a:rPr lang="da-DK" sz="1050" b="1" dirty="0">
                <a:latin typeface="Calibri" panose="020F0502020204030204" pitchFamily="34" charset="0"/>
                <a:cs typeface="Calibri" panose="020F0502020204030204" pitchFamily="34" charset="0"/>
              </a:rPr>
            </a:br>
            <a:r>
              <a:rPr lang="da-DK" sz="1050" kern="100" dirty="0">
                <a:effectLst/>
                <a:latin typeface="Calibri" panose="020F0502020204030204" pitchFamily="34" charset="0"/>
                <a:ea typeface="Calibri" panose="020F0502020204030204" pitchFamily="34" charset="0"/>
                <a:cs typeface="Calibri" panose="020F0502020204030204" pitchFamily="34" charset="0"/>
              </a:rPr>
              <a:t>Oplevelsen af at være på ”kanten” af afdelingerne og føle sig ”usynlig” for det øvrige personale. På den anden side står fast tilknyttede medarbejdere med en oplevelse af, at ansvaret for opgaveløsningen ofte falder tilbage på det fast tilknyttede personale.</a:t>
            </a:r>
          </a:p>
        </p:txBody>
      </p:sp>
      <p:sp>
        <p:nvSpPr>
          <p:cNvPr id="9" name="TextBox 8">
            <a:extLst>
              <a:ext uri="{FF2B5EF4-FFF2-40B4-BE49-F238E27FC236}">
                <a16:creationId xmlns:a16="http://schemas.microsoft.com/office/drawing/2014/main" id="{EA30A588-82B3-0E4E-2495-F18DA349ACFF}"/>
              </a:ext>
            </a:extLst>
          </p:cNvPr>
          <p:cNvSpPr txBox="1"/>
          <p:nvPr/>
        </p:nvSpPr>
        <p:spPr>
          <a:xfrm>
            <a:off x="588584" y="4133133"/>
            <a:ext cx="2691113" cy="1163395"/>
          </a:xfrm>
          <a:prstGeom prst="rect">
            <a:avLst/>
          </a:prstGeom>
          <a:noFill/>
          <a:ln w="6350">
            <a:noFill/>
            <a:prstDash val="sysDash"/>
          </a:ln>
        </p:spPr>
        <p:txBody>
          <a:bodyPr wrap="square" lIns="0" tIns="0" rIns="0" bIns="0" rtlCol="0" anchor="t">
            <a:spAutoFit/>
          </a:bodyPr>
          <a:lstStyle/>
          <a:p>
            <a:pPr algn="r">
              <a:buNone/>
            </a:pPr>
            <a:r>
              <a:rPr lang="da-DK" sz="1050" b="1" dirty="0">
                <a:latin typeface="Calibri" panose="020F0502020204030204" pitchFamily="34" charset="0"/>
                <a:cs typeface="Calibri" panose="020F0502020204030204" pitchFamily="34" charset="0"/>
              </a:rPr>
              <a:t>Forventninger fra patienten</a:t>
            </a:r>
            <a:br>
              <a:rPr lang="da-DK" sz="1050" b="1" dirty="0">
                <a:latin typeface="Calibri" panose="020F0502020204030204" pitchFamily="34" charset="0"/>
                <a:cs typeface="Calibri" panose="020F0502020204030204" pitchFamily="34" charset="0"/>
              </a:rPr>
            </a:br>
            <a:r>
              <a:rPr lang="da-DK" sz="1050" dirty="0">
                <a:effectLst/>
                <a:latin typeface="Calibri" panose="020F0502020204030204" pitchFamily="34" charset="0"/>
                <a:ea typeface="Calibri" panose="020F0502020204030204" pitchFamily="34" charset="0"/>
                <a:cs typeface="Calibri" panose="020F0502020204030204" pitchFamily="34" charset="0"/>
              </a:rPr>
              <a:t>Oplevelsen af et stadigt sværere møde med patienter grundet øget indsigt i egen sygdom og ”bristede forventninger” til serviceniveauet. Patienternes forventninger opleves til tider som svære at leve op til – ikke fordi de nødvendigvis er urimelige, men fordi rammerne for håndtering af dem ikke altid er tilstede. </a:t>
            </a:r>
            <a:endParaRPr lang="da-DK" sz="1050" b="1" dirty="0">
              <a:latin typeface="Calibri" panose="020F0502020204030204" pitchFamily="34" charset="0"/>
              <a:cs typeface="Calibri" panose="020F0502020204030204" pitchFamily="34" charset="0"/>
            </a:endParaRPr>
          </a:p>
        </p:txBody>
      </p:sp>
      <p:sp>
        <p:nvSpPr>
          <p:cNvPr id="11" name="Ellipse 15">
            <a:extLst>
              <a:ext uri="{FF2B5EF4-FFF2-40B4-BE49-F238E27FC236}">
                <a16:creationId xmlns:a16="http://schemas.microsoft.com/office/drawing/2014/main" id="{CBD51C05-7FDE-EA7A-547B-2668E02FFE8E}"/>
              </a:ext>
            </a:extLst>
          </p:cNvPr>
          <p:cNvSpPr/>
          <p:nvPr/>
        </p:nvSpPr>
        <p:spPr>
          <a:xfrm flipV="1">
            <a:off x="4655848" y="4600488"/>
            <a:ext cx="523951" cy="516738"/>
          </a:xfrm>
          <a:prstGeom prst="ellipse">
            <a:avLst/>
          </a:prstGeom>
          <a:solidFill>
            <a:schemeClr val="bg1"/>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sp>
        <p:nvSpPr>
          <p:cNvPr id="16" name="Freeform 37">
            <a:extLst>
              <a:ext uri="{FF2B5EF4-FFF2-40B4-BE49-F238E27FC236}">
                <a16:creationId xmlns:a16="http://schemas.microsoft.com/office/drawing/2014/main" id="{D980D915-3484-54C4-42D0-D34958A8D5DD}"/>
              </a:ext>
            </a:extLst>
          </p:cNvPr>
          <p:cNvSpPr>
            <a:spLocks/>
          </p:cNvSpPr>
          <p:nvPr/>
        </p:nvSpPr>
        <p:spPr bwMode="auto">
          <a:xfrm rot="20301429" flipV="1">
            <a:off x="4495371" y="4439320"/>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Freeform 37">
            <a:extLst>
              <a:ext uri="{FF2B5EF4-FFF2-40B4-BE49-F238E27FC236}">
                <a16:creationId xmlns:a16="http://schemas.microsoft.com/office/drawing/2014/main" id="{9305F397-1840-FE21-76A0-A9045AA3DEC8}"/>
              </a:ext>
            </a:extLst>
          </p:cNvPr>
          <p:cNvSpPr>
            <a:spLocks/>
          </p:cNvSpPr>
          <p:nvPr/>
        </p:nvSpPr>
        <p:spPr bwMode="auto">
          <a:xfrm rot="4500000">
            <a:off x="5314868" y="3014995"/>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r>
              <a:rPr lang="en-GB">
                <a:latin typeface="+mj-lt"/>
              </a:rPr>
              <a:t> </a:t>
            </a:r>
          </a:p>
        </p:txBody>
      </p:sp>
      <p:sp>
        <p:nvSpPr>
          <p:cNvPr id="28" name="Freeform 37">
            <a:extLst>
              <a:ext uri="{FF2B5EF4-FFF2-40B4-BE49-F238E27FC236}">
                <a16:creationId xmlns:a16="http://schemas.microsoft.com/office/drawing/2014/main" id="{826DE6B1-68C6-40E6-A7AA-37B5CB6A8D1E}"/>
              </a:ext>
            </a:extLst>
          </p:cNvPr>
          <p:cNvSpPr>
            <a:spLocks/>
          </p:cNvSpPr>
          <p:nvPr/>
        </p:nvSpPr>
        <p:spPr bwMode="auto">
          <a:xfrm rot="9897318">
            <a:off x="5322898" y="3954654"/>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r>
              <a:rPr lang="en-GB">
                <a:latin typeface="+mj-lt"/>
              </a:rPr>
              <a:t> </a:t>
            </a:r>
          </a:p>
        </p:txBody>
      </p:sp>
      <p:sp>
        <p:nvSpPr>
          <p:cNvPr id="29" name="Freeform 37">
            <a:extLst>
              <a:ext uri="{FF2B5EF4-FFF2-40B4-BE49-F238E27FC236}">
                <a16:creationId xmlns:a16="http://schemas.microsoft.com/office/drawing/2014/main" id="{000D50D6-F7A3-DF1A-7151-42FF02C28031}"/>
              </a:ext>
            </a:extLst>
          </p:cNvPr>
          <p:cNvSpPr>
            <a:spLocks/>
          </p:cNvSpPr>
          <p:nvPr/>
        </p:nvSpPr>
        <p:spPr bwMode="auto">
          <a:xfrm rot="1298571">
            <a:off x="4495371" y="2564148"/>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Freeform 37">
            <a:extLst>
              <a:ext uri="{FF2B5EF4-FFF2-40B4-BE49-F238E27FC236}">
                <a16:creationId xmlns:a16="http://schemas.microsoft.com/office/drawing/2014/main" id="{14E508C2-8727-39FD-58BE-D8D44AB5D038}"/>
              </a:ext>
            </a:extLst>
          </p:cNvPr>
          <p:cNvSpPr>
            <a:spLocks/>
          </p:cNvSpPr>
          <p:nvPr/>
        </p:nvSpPr>
        <p:spPr bwMode="auto">
          <a:xfrm rot="19800000">
            <a:off x="3691911" y="3014995"/>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1" name="Freeform 37">
            <a:extLst>
              <a:ext uri="{FF2B5EF4-FFF2-40B4-BE49-F238E27FC236}">
                <a16:creationId xmlns:a16="http://schemas.microsoft.com/office/drawing/2014/main" id="{770BFBBE-8323-85D2-8E7F-8BD0E5CFD6AF}"/>
              </a:ext>
            </a:extLst>
          </p:cNvPr>
          <p:cNvSpPr>
            <a:spLocks/>
          </p:cNvSpPr>
          <p:nvPr/>
        </p:nvSpPr>
        <p:spPr bwMode="auto">
          <a:xfrm rot="14499696">
            <a:off x="3690559" y="3954654"/>
            <a:ext cx="844902" cy="839076"/>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solidFill>
            <a:schemeClr val="bg1"/>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r>
              <a:rPr lang="en-GB">
                <a:latin typeface="+mj-lt"/>
              </a:rPr>
              <a:t> </a:t>
            </a:r>
          </a:p>
        </p:txBody>
      </p:sp>
      <p:sp>
        <p:nvSpPr>
          <p:cNvPr id="104" name="Ellipse 15">
            <a:extLst>
              <a:ext uri="{FF2B5EF4-FFF2-40B4-BE49-F238E27FC236}">
                <a16:creationId xmlns:a16="http://schemas.microsoft.com/office/drawing/2014/main" id="{579C641E-0BF7-AA25-8F8A-9C82D2D36AC3}"/>
              </a:ext>
            </a:extLst>
          </p:cNvPr>
          <p:cNvSpPr/>
          <p:nvPr/>
        </p:nvSpPr>
        <p:spPr>
          <a:xfrm>
            <a:off x="5475344" y="3176164"/>
            <a:ext cx="523951" cy="516738"/>
          </a:xfrm>
          <a:prstGeom prst="ellipse">
            <a:avLst/>
          </a:prstGeom>
          <a:solidFill>
            <a:srgbClr val="244655"/>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105" name="Group 104">
            <a:extLst>
              <a:ext uri="{FF2B5EF4-FFF2-40B4-BE49-F238E27FC236}">
                <a16:creationId xmlns:a16="http://schemas.microsoft.com/office/drawing/2014/main" id="{A7B60F7E-F5C9-315F-0A9A-58D9C3704DDA}"/>
              </a:ext>
            </a:extLst>
          </p:cNvPr>
          <p:cNvGrpSpPr/>
          <p:nvPr/>
        </p:nvGrpSpPr>
        <p:grpSpPr>
          <a:xfrm>
            <a:off x="5621507" y="3281056"/>
            <a:ext cx="231626" cy="306953"/>
            <a:chOff x="2763636" y="1414463"/>
            <a:chExt cx="390525" cy="517525"/>
          </a:xfrm>
        </p:grpSpPr>
        <p:sp>
          <p:nvSpPr>
            <p:cNvPr id="106" name="Freeform 46">
              <a:extLst>
                <a:ext uri="{FF2B5EF4-FFF2-40B4-BE49-F238E27FC236}">
                  <a16:creationId xmlns:a16="http://schemas.microsoft.com/office/drawing/2014/main" id="{C15A7511-EC93-6718-6393-CE7758B527A6}"/>
                </a:ext>
              </a:extLst>
            </p:cNvPr>
            <p:cNvSpPr>
              <a:spLocks/>
            </p:cNvSpPr>
            <p:nvPr/>
          </p:nvSpPr>
          <p:spPr bwMode="auto">
            <a:xfrm>
              <a:off x="2790623" y="1414463"/>
              <a:ext cx="323850" cy="88900"/>
            </a:xfrm>
            <a:custGeom>
              <a:avLst/>
              <a:gdLst>
                <a:gd name="T0" fmla="*/ 0 w 72"/>
                <a:gd name="T1" fmla="*/ 20 h 20"/>
                <a:gd name="T2" fmla="*/ 40 w 72"/>
                <a:gd name="T3" fmla="*/ 3 h 20"/>
                <a:gd name="T4" fmla="*/ 72 w 72"/>
                <a:gd name="T5" fmla="*/ 16 h 20"/>
              </a:gdLst>
              <a:ahLst/>
              <a:cxnLst>
                <a:cxn ang="0">
                  <a:pos x="T0" y="T1"/>
                </a:cxn>
                <a:cxn ang="0">
                  <a:pos x="T2" y="T3"/>
                </a:cxn>
                <a:cxn ang="0">
                  <a:pos x="T4" y="T5"/>
                </a:cxn>
              </a:cxnLst>
              <a:rect l="0" t="0" r="r" b="b"/>
              <a:pathLst>
                <a:path w="72" h="20">
                  <a:moveTo>
                    <a:pt x="0" y="20"/>
                  </a:moveTo>
                  <a:cubicBezTo>
                    <a:pt x="0" y="20"/>
                    <a:pt x="17" y="0"/>
                    <a:pt x="40" y="3"/>
                  </a:cubicBezTo>
                  <a:cubicBezTo>
                    <a:pt x="63" y="6"/>
                    <a:pt x="72" y="16"/>
                    <a:pt x="72" y="16"/>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07" name="Freeform 47">
              <a:extLst>
                <a:ext uri="{FF2B5EF4-FFF2-40B4-BE49-F238E27FC236}">
                  <a16:creationId xmlns:a16="http://schemas.microsoft.com/office/drawing/2014/main" id="{FCA1E0A7-1BCC-A4A6-6640-062609C1C74E}"/>
                </a:ext>
              </a:extLst>
            </p:cNvPr>
            <p:cNvSpPr>
              <a:spLocks/>
            </p:cNvSpPr>
            <p:nvPr/>
          </p:nvSpPr>
          <p:spPr bwMode="auto">
            <a:xfrm>
              <a:off x="2771573" y="1476375"/>
              <a:ext cx="355600" cy="127000"/>
            </a:xfrm>
            <a:custGeom>
              <a:avLst/>
              <a:gdLst>
                <a:gd name="T0" fmla="*/ 0 w 79"/>
                <a:gd name="T1" fmla="*/ 28 h 28"/>
                <a:gd name="T2" fmla="*/ 39 w 79"/>
                <a:gd name="T3" fmla="*/ 1 h 28"/>
                <a:gd name="T4" fmla="*/ 79 w 79"/>
                <a:gd name="T5" fmla="*/ 22 h 28"/>
              </a:gdLst>
              <a:ahLst/>
              <a:cxnLst>
                <a:cxn ang="0">
                  <a:pos x="T0" y="T1"/>
                </a:cxn>
                <a:cxn ang="0">
                  <a:pos x="T2" y="T3"/>
                </a:cxn>
                <a:cxn ang="0">
                  <a:pos x="T4" y="T5"/>
                </a:cxn>
              </a:cxnLst>
              <a:rect l="0" t="0" r="r" b="b"/>
              <a:pathLst>
                <a:path w="79" h="28">
                  <a:moveTo>
                    <a:pt x="0" y="28"/>
                  </a:moveTo>
                  <a:cubicBezTo>
                    <a:pt x="0" y="28"/>
                    <a:pt x="14" y="2"/>
                    <a:pt x="39" y="1"/>
                  </a:cubicBezTo>
                  <a:cubicBezTo>
                    <a:pt x="64" y="0"/>
                    <a:pt x="79" y="22"/>
                    <a:pt x="79" y="22"/>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08" name="Freeform 48">
              <a:extLst>
                <a:ext uri="{FF2B5EF4-FFF2-40B4-BE49-F238E27FC236}">
                  <a16:creationId xmlns:a16="http://schemas.microsoft.com/office/drawing/2014/main" id="{FEA16AC6-40D2-79E0-2985-A5FEA4849DC6}"/>
                </a:ext>
              </a:extLst>
            </p:cNvPr>
            <p:cNvSpPr>
              <a:spLocks/>
            </p:cNvSpPr>
            <p:nvPr/>
          </p:nvSpPr>
          <p:spPr bwMode="auto">
            <a:xfrm>
              <a:off x="2763636" y="1525588"/>
              <a:ext cx="373063" cy="306388"/>
            </a:xfrm>
            <a:custGeom>
              <a:avLst/>
              <a:gdLst>
                <a:gd name="T0" fmla="*/ 0 w 83"/>
                <a:gd name="T1" fmla="*/ 34 h 68"/>
                <a:gd name="T2" fmla="*/ 11 w 83"/>
                <a:gd name="T3" fmla="*/ 26 h 68"/>
                <a:gd name="T4" fmla="*/ 43 w 83"/>
                <a:gd name="T5" fmla="*/ 1 h 68"/>
                <a:gd name="T6" fmla="*/ 75 w 83"/>
                <a:gd name="T7" fmla="*/ 26 h 68"/>
                <a:gd name="T8" fmla="*/ 74 w 83"/>
                <a:gd name="T9" fmla="*/ 55 h 68"/>
                <a:gd name="T10" fmla="*/ 83 w 83"/>
                <a:gd name="T11" fmla="*/ 68 h 68"/>
              </a:gdLst>
              <a:ahLst/>
              <a:cxnLst>
                <a:cxn ang="0">
                  <a:pos x="T0" y="T1"/>
                </a:cxn>
                <a:cxn ang="0">
                  <a:pos x="T2" y="T3"/>
                </a:cxn>
                <a:cxn ang="0">
                  <a:pos x="T4" y="T5"/>
                </a:cxn>
                <a:cxn ang="0">
                  <a:pos x="T6" y="T7"/>
                </a:cxn>
                <a:cxn ang="0">
                  <a:pos x="T8" y="T9"/>
                </a:cxn>
                <a:cxn ang="0">
                  <a:pos x="T10" y="T11"/>
                </a:cxn>
              </a:cxnLst>
              <a:rect l="0" t="0" r="r" b="b"/>
              <a:pathLst>
                <a:path w="83" h="68">
                  <a:moveTo>
                    <a:pt x="0" y="34"/>
                  </a:moveTo>
                  <a:cubicBezTo>
                    <a:pt x="0" y="34"/>
                    <a:pt x="8" y="29"/>
                    <a:pt x="11" y="26"/>
                  </a:cubicBezTo>
                  <a:cubicBezTo>
                    <a:pt x="17" y="19"/>
                    <a:pt x="23" y="2"/>
                    <a:pt x="43" y="1"/>
                  </a:cubicBezTo>
                  <a:cubicBezTo>
                    <a:pt x="62" y="0"/>
                    <a:pt x="71" y="15"/>
                    <a:pt x="75" y="26"/>
                  </a:cubicBezTo>
                  <a:cubicBezTo>
                    <a:pt x="77" y="34"/>
                    <a:pt x="73" y="47"/>
                    <a:pt x="74" y="55"/>
                  </a:cubicBezTo>
                  <a:cubicBezTo>
                    <a:pt x="75" y="63"/>
                    <a:pt x="83" y="68"/>
                    <a:pt x="83" y="68"/>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09" name="Freeform 49">
              <a:extLst>
                <a:ext uri="{FF2B5EF4-FFF2-40B4-BE49-F238E27FC236}">
                  <a16:creationId xmlns:a16="http://schemas.microsoft.com/office/drawing/2014/main" id="{744C8A55-843F-91B1-D3BD-D42DB1777A6D}"/>
                </a:ext>
              </a:extLst>
            </p:cNvPr>
            <p:cNvSpPr>
              <a:spLocks/>
            </p:cNvSpPr>
            <p:nvPr/>
          </p:nvSpPr>
          <p:spPr bwMode="auto">
            <a:xfrm>
              <a:off x="3139873" y="1625600"/>
              <a:ext cx="14288" cy="152400"/>
            </a:xfrm>
            <a:custGeom>
              <a:avLst/>
              <a:gdLst>
                <a:gd name="T0" fmla="*/ 0 w 3"/>
                <a:gd name="T1" fmla="*/ 0 h 34"/>
                <a:gd name="T2" fmla="*/ 3 w 3"/>
                <a:gd name="T3" fmla="*/ 19 h 34"/>
                <a:gd name="T4" fmla="*/ 0 w 3"/>
                <a:gd name="T5" fmla="*/ 34 h 34"/>
              </a:gdLst>
              <a:ahLst/>
              <a:cxnLst>
                <a:cxn ang="0">
                  <a:pos x="T0" y="T1"/>
                </a:cxn>
                <a:cxn ang="0">
                  <a:pos x="T2" y="T3"/>
                </a:cxn>
                <a:cxn ang="0">
                  <a:pos x="T4" y="T5"/>
                </a:cxn>
              </a:cxnLst>
              <a:rect l="0" t="0" r="r" b="b"/>
              <a:pathLst>
                <a:path w="3" h="34">
                  <a:moveTo>
                    <a:pt x="0" y="0"/>
                  </a:moveTo>
                  <a:cubicBezTo>
                    <a:pt x="0" y="0"/>
                    <a:pt x="3" y="11"/>
                    <a:pt x="3" y="19"/>
                  </a:cubicBezTo>
                  <a:cubicBezTo>
                    <a:pt x="2" y="26"/>
                    <a:pt x="0" y="34"/>
                    <a:pt x="0" y="34"/>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10" name="Freeform 50">
              <a:extLst>
                <a:ext uri="{FF2B5EF4-FFF2-40B4-BE49-F238E27FC236}">
                  <a16:creationId xmlns:a16="http://schemas.microsoft.com/office/drawing/2014/main" id="{3AD47559-F64A-9416-03BE-17C80105A8F1}"/>
                </a:ext>
              </a:extLst>
            </p:cNvPr>
            <p:cNvSpPr>
              <a:spLocks/>
            </p:cNvSpPr>
            <p:nvPr/>
          </p:nvSpPr>
          <p:spPr bwMode="auto">
            <a:xfrm>
              <a:off x="2768398" y="1584325"/>
              <a:ext cx="327025" cy="296863"/>
            </a:xfrm>
            <a:custGeom>
              <a:avLst/>
              <a:gdLst>
                <a:gd name="T0" fmla="*/ 0 w 73"/>
                <a:gd name="T1" fmla="*/ 37 h 66"/>
                <a:gd name="T2" fmla="*/ 16 w 73"/>
                <a:gd name="T3" fmla="*/ 23 h 66"/>
                <a:gd name="T4" fmla="*/ 42 w 73"/>
                <a:gd name="T5" fmla="*/ 0 h 66"/>
                <a:gd name="T6" fmla="*/ 64 w 73"/>
                <a:gd name="T7" fmla="*/ 22 h 66"/>
                <a:gd name="T8" fmla="*/ 62 w 73"/>
                <a:gd name="T9" fmla="*/ 49 h 66"/>
                <a:gd name="T10" fmla="*/ 73 w 73"/>
                <a:gd name="T11" fmla="*/ 66 h 66"/>
              </a:gdLst>
              <a:ahLst/>
              <a:cxnLst>
                <a:cxn ang="0">
                  <a:pos x="T0" y="T1"/>
                </a:cxn>
                <a:cxn ang="0">
                  <a:pos x="T2" y="T3"/>
                </a:cxn>
                <a:cxn ang="0">
                  <a:pos x="T4" y="T5"/>
                </a:cxn>
                <a:cxn ang="0">
                  <a:pos x="T6" y="T7"/>
                </a:cxn>
                <a:cxn ang="0">
                  <a:pos x="T8" y="T9"/>
                </a:cxn>
                <a:cxn ang="0">
                  <a:pos x="T10" y="T11"/>
                </a:cxn>
              </a:cxnLst>
              <a:rect l="0" t="0" r="r" b="b"/>
              <a:pathLst>
                <a:path w="73" h="66">
                  <a:moveTo>
                    <a:pt x="0" y="37"/>
                  </a:moveTo>
                  <a:cubicBezTo>
                    <a:pt x="0" y="37"/>
                    <a:pt x="12" y="29"/>
                    <a:pt x="16" y="23"/>
                  </a:cubicBezTo>
                  <a:cubicBezTo>
                    <a:pt x="21" y="15"/>
                    <a:pt x="27" y="0"/>
                    <a:pt x="42" y="0"/>
                  </a:cubicBezTo>
                  <a:cubicBezTo>
                    <a:pt x="56" y="0"/>
                    <a:pt x="64" y="9"/>
                    <a:pt x="64" y="22"/>
                  </a:cubicBezTo>
                  <a:cubicBezTo>
                    <a:pt x="64" y="34"/>
                    <a:pt x="61" y="39"/>
                    <a:pt x="62" y="49"/>
                  </a:cubicBezTo>
                  <a:cubicBezTo>
                    <a:pt x="64" y="60"/>
                    <a:pt x="73" y="66"/>
                    <a:pt x="73" y="66"/>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11" name="Freeform 51">
              <a:extLst>
                <a:ext uri="{FF2B5EF4-FFF2-40B4-BE49-F238E27FC236}">
                  <a16:creationId xmlns:a16="http://schemas.microsoft.com/office/drawing/2014/main" id="{DF61BC96-9521-E082-7E5F-71EFBA28774E}"/>
                </a:ext>
              </a:extLst>
            </p:cNvPr>
            <p:cNvSpPr>
              <a:spLocks/>
            </p:cNvSpPr>
            <p:nvPr/>
          </p:nvSpPr>
          <p:spPr bwMode="auto">
            <a:xfrm>
              <a:off x="2763636" y="1625600"/>
              <a:ext cx="260350" cy="279400"/>
            </a:xfrm>
            <a:custGeom>
              <a:avLst/>
              <a:gdLst>
                <a:gd name="T0" fmla="*/ 0 w 58"/>
                <a:gd name="T1" fmla="*/ 42 h 62"/>
                <a:gd name="T2" fmla="*/ 27 w 58"/>
                <a:gd name="T3" fmla="*/ 20 h 62"/>
                <a:gd name="T4" fmla="*/ 46 w 58"/>
                <a:gd name="T5" fmla="*/ 3 h 62"/>
                <a:gd name="T6" fmla="*/ 41 w 58"/>
                <a:gd name="T7" fmla="*/ 39 h 62"/>
                <a:gd name="T8" fmla="*/ 16 w 58"/>
                <a:gd name="T9" fmla="*/ 62 h 62"/>
              </a:gdLst>
              <a:ahLst/>
              <a:cxnLst>
                <a:cxn ang="0">
                  <a:pos x="T0" y="T1"/>
                </a:cxn>
                <a:cxn ang="0">
                  <a:pos x="T2" y="T3"/>
                </a:cxn>
                <a:cxn ang="0">
                  <a:pos x="T4" y="T5"/>
                </a:cxn>
                <a:cxn ang="0">
                  <a:pos x="T6" y="T7"/>
                </a:cxn>
                <a:cxn ang="0">
                  <a:pos x="T8" y="T9"/>
                </a:cxn>
              </a:cxnLst>
              <a:rect l="0" t="0" r="r" b="b"/>
              <a:pathLst>
                <a:path w="58" h="62">
                  <a:moveTo>
                    <a:pt x="0" y="42"/>
                  </a:moveTo>
                  <a:cubicBezTo>
                    <a:pt x="0" y="42"/>
                    <a:pt x="20" y="30"/>
                    <a:pt x="27" y="20"/>
                  </a:cubicBezTo>
                  <a:cubicBezTo>
                    <a:pt x="34" y="10"/>
                    <a:pt x="35" y="0"/>
                    <a:pt x="46" y="3"/>
                  </a:cubicBezTo>
                  <a:cubicBezTo>
                    <a:pt x="58" y="5"/>
                    <a:pt x="58" y="23"/>
                    <a:pt x="41" y="39"/>
                  </a:cubicBezTo>
                  <a:cubicBezTo>
                    <a:pt x="24" y="56"/>
                    <a:pt x="16" y="62"/>
                    <a:pt x="16" y="62"/>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12" name="Freeform 52">
              <a:extLst>
                <a:ext uri="{FF2B5EF4-FFF2-40B4-BE49-F238E27FC236}">
                  <a16:creationId xmlns:a16="http://schemas.microsoft.com/office/drawing/2014/main" id="{5C407A31-EE4B-199B-7A06-9853EE2746A3}"/>
                </a:ext>
              </a:extLst>
            </p:cNvPr>
            <p:cNvSpPr>
              <a:spLocks/>
            </p:cNvSpPr>
            <p:nvPr/>
          </p:nvSpPr>
          <p:spPr bwMode="auto">
            <a:xfrm>
              <a:off x="2790623" y="1692275"/>
              <a:ext cx="169863" cy="176213"/>
            </a:xfrm>
            <a:custGeom>
              <a:avLst/>
              <a:gdLst>
                <a:gd name="T0" fmla="*/ 0 w 38"/>
                <a:gd name="T1" fmla="*/ 39 h 39"/>
                <a:gd name="T2" fmla="*/ 22 w 38"/>
                <a:gd name="T3" fmla="*/ 21 h 39"/>
                <a:gd name="T4" fmla="*/ 38 w 38"/>
                <a:gd name="T5" fmla="*/ 0 h 39"/>
              </a:gdLst>
              <a:ahLst/>
              <a:cxnLst>
                <a:cxn ang="0">
                  <a:pos x="T0" y="T1"/>
                </a:cxn>
                <a:cxn ang="0">
                  <a:pos x="T2" y="T3"/>
                </a:cxn>
                <a:cxn ang="0">
                  <a:pos x="T4" y="T5"/>
                </a:cxn>
              </a:cxnLst>
              <a:rect l="0" t="0" r="r" b="b"/>
              <a:pathLst>
                <a:path w="38" h="39">
                  <a:moveTo>
                    <a:pt x="0" y="39"/>
                  </a:moveTo>
                  <a:cubicBezTo>
                    <a:pt x="0" y="39"/>
                    <a:pt x="13" y="31"/>
                    <a:pt x="22" y="21"/>
                  </a:cubicBezTo>
                  <a:cubicBezTo>
                    <a:pt x="31" y="12"/>
                    <a:pt x="38" y="0"/>
                    <a:pt x="38"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13" name="Freeform 53">
              <a:extLst>
                <a:ext uri="{FF2B5EF4-FFF2-40B4-BE49-F238E27FC236}">
                  <a16:creationId xmlns:a16="http://schemas.microsoft.com/office/drawing/2014/main" id="{C6019C79-88BD-EA80-C731-0022BF356383}"/>
                </a:ext>
              </a:extLst>
            </p:cNvPr>
            <p:cNvSpPr>
              <a:spLocks/>
            </p:cNvSpPr>
            <p:nvPr/>
          </p:nvSpPr>
          <p:spPr bwMode="auto">
            <a:xfrm>
              <a:off x="2982711" y="1800225"/>
              <a:ext cx="63500" cy="112713"/>
            </a:xfrm>
            <a:custGeom>
              <a:avLst/>
              <a:gdLst>
                <a:gd name="T0" fmla="*/ 3 w 14"/>
                <a:gd name="T1" fmla="*/ 0 h 25"/>
                <a:gd name="T2" fmla="*/ 4 w 14"/>
                <a:gd name="T3" fmla="*/ 14 h 25"/>
                <a:gd name="T4" fmla="*/ 14 w 14"/>
                <a:gd name="T5" fmla="*/ 25 h 25"/>
              </a:gdLst>
              <a:ahLst/>
              <a:cxnLst>
                <a:cxn ang="0">
                  <a:pos x="T0" y="T1"/>
                </a:cxn>
                <a:cxn ang="0">
                  <a:pos x="T2" y="T3"/>
                </a:cxn>
                <a:cxn ang="0">
                  <a:pos x="T4" y="T5"/>
                </a:cxn>
              </a:cxnLst>
              <a:rect l="0" t="0" r="r" b="b"/>
              <a:pathLst>
                <a:path w="14" h="25">
                  <a:moveTo>
                    <a:pt x="3" y="0"/>
                  </a:moveTo>
                  <a:cubicBezTo>
                    <a:pt x="3" y="0"/>
                    <a:pt x="0" y="7"/>
                    <a:pt x="4" y="14"/>
                  </a:cubicBezTo>
                  <a:cubicBezTo>
                    <a:pt x="9" y="21"/>
                    <a:pt x="14" y="25"/>
                    <a:pt x="14" y="25"/>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114" name="Freeform 54">
              <a:extLst>
                <a:ext uri="{FF2B5EF4-FFF2-40B4-BE49-F238E27FC236}">
                  <a16:creationId xmlns:a16="http://schemas.microsoft.com/office/drawing/2014/main" id="{5DED48CC-FABA-731E-2A35-9C0DE016EA5B}"/>
                </a:ext>
              </a:extLst>
            </p:cNvPr>
            <p:cNvSpPr>
              <a:spLocks/>
            </p:cNvSpPr>
            <p:nvPr/>
          </p:nvSpPr>
          <p:spPr bwMode="auto">
            <a:xfrm>
              <a:off x="2889048" y="1881188"/>
              <a:ext cx="93663" cy="50800"/>
            </a:xfrm>
            <a:custGeom>
              <a:avLst/>
              <a:gdLst>
                <a:gd name="T0" fmla="*/ 0 w 21"/>
                <a:gd name="T1" fmla="*/ 9 h 11"/>
                <a:gd name="T2" fmla="*/ 12 w 21"/>
                <a:gd name="T3" fmla="*/ 1 h 11"/>
                <a:gd name="T4" fmla="*/ 21 w 21"/>
                <a:gd name="T5" fmla="*/ 11 h 11"/>
              </a:gdLst>
              <a:ahLst/>
              <a:cxnLst>
                <a:cxn ang="0">
                  <a:pos x="T0" y="T1"/>
                </a:cxn>
                <a:cxn ang="0">
                  <a:pos x="T2" y="T3"/>
                </a:cxn>
                <a:cxn ang="0">
                  <a:pos x="T4" y="T5"/>
                </a:cxn>
              </a:cxnLst>
              <a:rect l="0" t="0" r="r" b="b"/>
              <a:pathLst>
                <a:path w="21" h="11">
                  <a:moveTo>
                    <a:pt x="0" y="9"/>
                  </a:moveTo>
                  <a:cubicBezTo>
                    <a:pt x="0" y="9"/>
                    <a:pt x="5" y="0"/>
                    <a:pt x="12" y="1"/>
                  </a:cubicBezTo>
                  <a:cubicBezTo>
                    <a:pt x="19" y="1"/>
                    <a:pt x="21" y="11"/>
                    <a:pt x="21" y="11"/>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grpSp>
      <p:sp>
        <p:nvSpPr>
          <p:cNvPr id="94" name="Ellipse 15">
            <a:extLst>
              <a:ext uri="{FF2B5EF4-FFF2-40B4-BE49-F238E27FC236}">
                <a16:creationId xmlns:a16="http://schemas.microsoft.com/office/drawing/2014/main" id="{B74605DE-EC5C-DC70-DA31-DD0D9BE4515A}"/>
              </a:ext>
            </a:extLst>
          </p:cNvPr>
          <p:cNvSpPr/>
          <p:nvPr/>
        </p:nvSpPr>
        <p:spPr>
          <a:xfrm>
            <a:off x="5483375" y="4115823"/>
            <a:ext cx="523951" cy="516738"/>
          </a:xfrm>
          <a:prstGeom prst="ellipse">
            <a:avLst/>
          </a:prstGeom>
          <a:solidFill>
            <a:srgbClr val="F8F5E7"/>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95" name="Group 94">
            <a:extLst>
              <a:ext uri="{FF2B5EF4-FFF2-40B4-BE49-F238E27FC236}">
                <a16:creationId xmlns:a16="http://schemas.microsoft.com/office/drawing/2014/main" id="{A16A900B-058B-687D-E031-F18AD74FEF52}"/>
              </a:ext>
            </a:extLst>
          </p:cNvPr>
          <p:cNvGrpSpPr/>
          <p:nvPr/>
        </p:nvGrpSpPr>
        <p:grpSpPr>
          <a:xfrm>
            <a:off x="5616106" y="4222499"/>
            <a:ext cx="258490" cy="303385"/>
            <a:chOff x="3087034" y="4802356"/>
            <a:chExt cx="424270" cy="497958"/>
          </a:xfrm>
        </p:grpSpPr>
        <p:sp>
          <p:nvSpPr>
            <p:cNvPr id="96" name="Freeform: Shape 95">
              <a:extLst>
                <a:ext uri="{FF2B5EF4-FFF2-40B4-BE49-F238E27FC236}">
                  <a16:creationId xmlns:a16="http://schemas.microsoft.com/office/drawing/2014/main" id="{4D7B5DA4-3684-A26F-5789-75B33A68908A}"/>
                </a:ext>
              </a:extLst>
            </p:cNvPr>
            <p:cNvSpPr/>
            <p:nvPr/>
          </p:nvSpPr>
          <p:spPr>
            <a:xfrm>
              <a:off x="3087034" y="4802356"/>
              <a:ext cx="144813" cy="171142"/>
            </a:xfrm>
            <a:custGeom>
              <a:avLst/>
              <a:gdLst>
                <a:gd name="connsiteX0" fmla="*/ 212649 w 209550"/>
                <a:gd name="connsiteY0" fmla="*/ 253841 h 247650"/>
                <a:gd name="connsiteX1" fmla="*/ 160547 w 209550"/>
                <a:gd name="connsiteY1" fmla="*/ 155829 h 247650"/>
                <a:gd name="connsiteX2" fmla="*/ 174739 w 209550"/>
                <a:gd name="connsiteY2" fmla="*/ 48863 h 247650"/>
                <a:gd name="connsiteX3" fmla="*/ 98730 w 209550"/>
                <a:gd name="connsiteY3" fmla="*/ 0 h 247650"/>
                <a:gd name="connsiteX4" fmla="*/ 135115 w 209550"/>
                <a:gd name="connsiteY4" fmla="*/ 68390 h 247650"/>
                <a:gd name="connsiteX5" fmla="*/ 106159 w 209550"/>
                <a:gd name="connsiteY5" fmla="*/ 114872 h 247650"/>
                <a:gd name="connsiteX6" fmla="*/ 51390 w 209550"/>
                <a:gd name="connsiteY6" fmla="*/ 112967 h 247650"/>
                <a:gd name="connsiteX7" fmla="*/ 14243 w 209550"/>
                <a:gd name="connsiteY7" fmla="*/ 43148 h 247650"/>
                <a:gd name="connsiteX8" fmla="*/ 10814 w 209550"/>
                <a:gd name="connsiteY8" fmla="*/ 136017 h 247650"/>
                <a:gd name="connsiteX9" fmla="*/ 107398 w 209550"/>
                <a:gd name="connsiteY9" fmla="*/ 183928 h 247650"/>
                <a:gd name="connsiteX10" fmla="*/ 144545 w 209550"/>
                <a:gd name="connsiteY10" fmla="*/ 25374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247650">
                  <a:moveTo>
                    <a:pt x="212649" y="253841"/>
                  </a:moveTo>
                  <a:lnTo>
                    <a:pt x="160547" y="155829"/>
                  </a:lnTo>
                  <a:cubicBezTo>
                    <a:pt x="186931" y="127635"/>
                    <a:pt x="193884" y="84868"/>
                    <a:pt x="174739" y="48863"/>
                  </a:cubicBezTo>
                  <a:cubicBezTo>
                    <a:pt x="159023" y="19431"/>
                    <a:pt x="129781" y="2000"/>
                    <a:pt x="98730" y="0"/>
                  </a:cubicBezTo>
                  <a:lnTo>
                    <a:pt x="135115" y="68390"/>
                  </a:lnTo>
                  <a:lnTo>
                    <a:pt x="106159" y="114872"/>
                  </a:lnTo>
                  <a:lnTo>
                    <a:pt x="51390" y="112967"/>
                  </a:lnTo>
                  <a:lnTo>
                    <a:pt x="14243" y="43148"/>
                  </a:lnTo>
                  <a:cubicBezTo>
                    <a:pt x="-2807" y="70390"/>
                    <a:pt x="-5283" y="105632"/>
                    <a:pt x="10814" y="136017"/>
                  </a:cubicBezTo>
                  <a:cubicBezTo>
                    <a:pt x="29959" y="171926"/>
                    <a:pt x="69393" y="190119"/>
                    <a:pt x="107398" y="183928"/>
                  </a:cubicBezTo>
                  <a:lnTo>
                    <a:pt x="144545" y="253746"/>
                  </a:lnTo>
                </a:path>
              </a:pathLst>
            </a:custGeom>
            <a:noFill/>
            <a:ln w="6350" cap="rnd">
              <a:solidFill>
                <a:srgbClr val="244655"/>
              </a:solidFill>
              <a:prstDash val="solid"/>
              <a:round/>
            </a:ln>
          </p:spPr>
          <p:txBody>
            <a:bodyPr rtlCol="0" anchor="ctr"/>
            <a:lstStyle/>
            <a:p>
              <a:endParaRPr lang="de-DE">
                <a:latin typeface="+mj-lt"/>
              </a:endParaRPr>
            </a:p>
          </p:txBody>
        </p:sp>
        <p:grpSp>
          <p:nvGrpSpPr>
            <p:cNvPr id="97" name="Graphic 10">
              <a:extLst>
                <a:ext uri="{FF2B5EF4-FFF2-40B4-BE49-F238E27FC236}">
                  <a16:creationId xmlns:a16="http://schemas.microsoft.com/office/drawing/2014/main" id="{FE939077-8A4C-7EA6-E916-27129EFBAE08}"/>
                </a:ext>
              </a:extLst>
            </p:cNvPr>
            <p:cNvGrpSpPr/>
            <p:nvPr/>
          </p:nvGrpSpPr>
          <p:grpSpPr>
            <a:xfrm>
              <a:off x="3369717" y="4812361"/>
              <a:ext cx="118483" cy="164560"/>
              <a:chOff x="4057918" y="4483591"/>
              <a:chExt cx="171450" cy="238125"/>
            </a:xfrm>
            <a:noFill/>
          </p:grpSpPr>
          <p:sp>
            <p:nvSpPr>
              <p:cNvPr id="102" name="Freeform: Shape 101">
                <a:extLst>
                  <a:ext uri="{FF2B5EF4-FFF2-40B4-BE49-F238E27FC236}">
                    <a16:creationId xmlns:a16="http://schemas.microsoft.com/office/drawing/2014/main" id="{4E9318C2-48E2-06CB-F488-792CAE637205}"/>
                  </a:ext>
                </a:extLst>
              </p:cNvPr>
              <p:cNvSpPr/>
              <p:nvPr/>
            </p:nvSpPr>
            <p:spPr>
              <a:xfrm>
                <a:off x="4057918" y="4483591"/>
                <a:ext cx="171450" cy="238125"/>
              </a:xfrm>
              <a:custGeom>
                <a:avLst/>
                <a:gdLst>
                  <a:gd name="connsiteX0" fmla="*/ 0 w 171450"/>
                  <a:gd name="connsiteY0" fmla="*/ 239363 h 238125"/>
                  <a:gd name="connsiteX1" fmla="*/ 112871 w 171450"/>
                  <a:gd name="connsiteY1" fmla="*/ 30480 h 238125"/>
                  <a:gd name="connsiteX2" fmla="*/ 169164 w 171450"/>
                  <a:gd name="connsiteY2" fmla="*/ 0 h 238125"/>
                  <a:gd name="connsiteX3" fmla="*/ 174403 w 171450"/>
                  <a:gd name="connsiteY3" fmla="*/ 63722 h 238125"/>
                  <a:gd name="connsiteX4" fmla="*/ 79438 w 171450"/>
                  <a:gd name="connsiteY4" fmla="*/ 239363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38125">
                    <a:moveTo>
                      <a:pt x="0" y="239363"/>
                    </a:moveTo>
                    <a:lnTo>
                      <a:pt x="112871" y="30480"/>
                    </a:lnTo>
                    <a:lnTo>
                      <a:pt x="169164" y="0"/>
                    </a:lnTo>
                    <a:lnTo>
                      <a:pt x="174403" y="63722"/>
                    </a:lnTo>
                    <a:lnTo>
                      <a:pt x="79438" y="239363"/>
                    </a:lnTo>
                  </a:path>
                </a:pathLst>
              </a:custGeom>
              <a:noFill/>
              <a:ln w="6350" cap="rnd">
                <a:solidFill>
                  <a:srgbClr val="244655"/>
                </a:solidFill>
                <a:prstDash val="solid"/>
                <a:round/>
              </a:ln>
            </p:spPr>
            <p:txBody>
              <a:bodyPr rtlCol="0" anchor="ctr"/>
              <a:lstStyle/>
              <a:p>
                <a:endParaRPr lang="de-DE">
                  <a:latin typeface="+mj-lt"/>
                </a:endParaRPr>
              </a:p>
            </p:txBody>
          </p:sp>
          <p:sp>
            <p:nvSpPr>
              <p:cNvPr id="103" name="Freeform: Shape 102">
                <a:extLst>
                  <a:ext uri="{FF2B5EF4-FFF2-40B4-BE49-F238E27FC236}">
                    <a16:creationId xmlns:a16="http://schemas.microsoft.com/office/drawing/2014/main" id="{9961A940-8B4B-38BD-1CB8-91D26335DA2A}"/>
                  </a:ext>
                </a:extLst>
              </p:cNvPr>
              <p:cNvSpPr/>
              <p:nvPr/>
            </p:nvSpPr>
            <p:spPr>
              <a:xfrm>
                <a:off x="4170790" y="4513976"/>
                <a:ext cx="57150" cy="28575"/>
              </a:xfrm>
              <a:custGeom>
                <a:avLst/>
                <a:gdLst>
                  <a:gd name="connsiteX0" fmla="*/ 61531 w 57150"/>
                  <a:gd name="connsiteY0" fmla="*/ 33242 h 28575"/>
                  <a:gd name="connsiteX1" fmla="*/ 0 w 57150"/>
                  <a:gd name="connsiteY1" fmla="*/ 0 h 28575"/>
                </a:gdLst>
                <a:ahLst/>
                <a:cxnLst>
                  <a:cxn ang="0">
                    <a:pos x="connsiteX0" y="connsiteY0"/>
                  </a:cxn>
                  <a:cxn ang="0">
                    <a:pos x="connsiteX1" y="connsiteY1"/>
                  </a:cxn>
                </a:cxnLst>
                <a:rect l="l" t="t" r="r" b="b"/>
                <a:pathLst>
                  <a:path w="57150" h="28575">
                    <a:moveTo>
                      <a:pt x="61531" y="33242"/>
                    </a:moveTo>
                    <a:lnTo>
                      <a:pt x="0" y="0"/>
                    </a:lnTo>
                  </a:path>
                </a:pathLst>
              </a:custGeom>
              <a:ln w="6350" cap="rnd">
                <a:solidFill>
                  <a:srgbClr val="244655"/>
                </a:solidFill>
                <a:prstDash val="solid"/>
                <a:round/>
              </a:ln>
            </p:spPr>
            <p:txBody>
              <a:bodyPr rtlCol="0" anchor="ctr"/>
              <a:lstStyle/>
              <a:p>
                <a:endParaRPr lang="de-DE">
                  <a:latin typeface="+mj-lt"/>
                </a:endParaRPr>
              </a:p>
            </p:txBody>
          </p:sp>
        </p:grpSp>
        <p:grpSp>
          <p:nvGrpSpPr>
            <p:cNvPr id="98" name="Graphic 10">
              <a:extLst>
                <a:ext uri="{FF2B5EF4-FFF2-40B4-BE49-F238E27FC236}">
                  <a16:creationId xmlns:a16="http://schemas.microsoft.com/office/drawing/2014/main" id="{9086B0DA-CDBB-2A07-F510-69B7CC027A11}"/>
                </a:ext>
              </a:extLst>
            </p:cNvPr>
            <p:cNvGrpSpPr/>
            <p:nvPr/>
          </p:nvGrpSpPr>
          <p:grpSpPr>
            <a:xfrm>
              <a:off x="3243928" y="4807622"/>
              <a:ext cx="131648" cy="164560"/>
              <a:chOff x="3875896" y="4476733"/>
              <a:chExt cx="190500" cy="238125"/>
            </a:xfrm>
            <a:noFill/>
          </p:grpSpPr>
          <p:sp>
            <p:nvSpPr>
              <p:cNvPr id="100" name="Freeform: Shape 99">
                <a:extLst>
                  <a:ext uri="{FF2B5EF4-FFF2-40B4-BE49-F238E27FC236}">
                    <a16:creationId xmlns:a16="http://schemas.microsoft.com/office/drawing/2014/main" id="{B8BEB70B-EDEA-DF1F-885E-03FF294D8EAD}"/>
                  </a:ext>
                </a:extLst>
              </p:cNvPr>
              <p:cNvSpPr/>
              <p:nvPr/>
            </p:nvSpPr>
            <p:spPr>
              <a:xfrm>
                <a:off x="3875896" y="4476733"/>
                <a:ext cx="190500" cy="238125"/>
              </a:xfrm>
              <a:custGeom>
                <a:avLst/>
                <a:gdLst>
                  <a:gd name="connsiteX0" fmla="*/ 54673 w 190500"/>
                  <a:gd name="connsiteY0" fmla="*/ 246221 h 238125"/>
                  <a:gd name="connsiteX1" fmla="*/ 54673 w 190500"/>
                  <a:gd name="connsiteY1" fmla="*/ 212122 h 238125"/>
                  <a:gd name="connsiteX2" fmla="*/ 35052 w 190500"/>
                  <a:gd name="connsiteY2" fmla="*/ 178308 h 238125"/>
                  <a:gd name="connsiteX3" fmla="*/ 0 w 190500"/>
                  <a:gd name="connsiteY3" fmla="*/ 98012 h 238125"/>
                  <a:gd name="connsiteX4" fmla="*/ 97060 w 190500"/>
                  <a:gd name="connsiteY4" fmla="*/ 0 h 238125"/>
                  <a:gd name="connsiteX5" fmla="*/ 193834 w 190500"/>
                  <a:gd name="connsiteY5" fmla="*/ 102394 h 238125"/>
                  <a:gd name="connsiteX6" fmla="*/ 163830 w 190500"/>
                  <a:gd name="connsiteY6" fmla="*/ 17068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38125">
                    <a:moveTo>
                      <a:pt x="54673" y="246221"/>
                    </a:moveTo>
                    <a:cubicBezTo>
                      <a:pt x="54673" y="246221"/>
                      <a:pt x="54673" y="232982"/>
                      <a:pt x="54673" y="212122"/>
                    </a:cubicBezTo>
                    <a:cubicBezTo>
                      <a:pt x="54673" y="191262"/>
                      <a:pt x="35052" y="178308"/>
                      <a:pt x="35052" y="178308"/>
                    </a:cubicBezTo>
                    <a:cubicBezTo>
                      <a:pt x="35052" y="178308"/>
                      <a:pt x="0" y="150781"/>
                      <a:pt x="0" y="98012"/>
                    </a:cubicBezTo>
                    <a:cubicBezTo>
                      <a:pt x="0" y="45244"/>
                      <a:pt x="39814" y="0"/>
                      <a:pt x="97060" y="0"/>
                    </a:cubicBezTo>
                    <a:cubicBezTo>
                      <a:pt x="154305" y="0"/>
                      <a:pt x="193834" y="46768"/>
                      <a:pt x="193834" y="102394"/>
                    </a:cubicBezTo>
                    <a:cubicBezTo>
                      <a:pt x="193834" y="146971"/>
                      <a:pt x="163830" y="170688"/>
                      <a:pt x="163830" y="170688"/>
                    </a:cubicBezTo>
                  </a:path>
                </a:pathLst>
              </a:custGeom>
              <a:noFill/>
              <a:ln w="6350" cap="rnd">
                <a:solidFill>
                  <a:srgbClr val="244655"/>
                </a:solidFill>
                <a:prstDash val="solid"/>
                <a:round/>
              </a:ln>
            </p:spPr>
            <p:txBody>
              <a:bodyPr rtlCol="0" anchor="ctr"/>
              <a:lstStyle/>
              <a:p>
                <a:endParaRPr lang="de-DE">
                  <a:latin typeface="+mj-lt"/>
                </a:endParaRPr>
              </a:p>
            </p:txBody>
          </p:sp>
          <p:sp>
            <p:nvSpPr>
              <p:cNvPr id="101" name="Freeform: Shape 100">
                <a:extLst>
                  <a:ext uri="{FF2B5EF4-FFF2-40B4-BE49-F238E27FC236}">
                    <a16:creationId xmlns:a16="http://schemas.microsoft.com/office/drawing/2014/main" id="{BEC7CAD9-4F6F-9E53-BC87-AEC9F9D8D2C8}"/>
                  </a:ext>
                </a:extLst>
              </p:cNvPr>
              <p:cNvSpPr/>
              <p:nvPr/>
            </p:nvSpPr>
            <p:spPr>
              <a:xfrm>
                <a:off x="3944418" y="4587680"/>
                <a:ext cx="47625" cy="133350"/>
              </a:xfrm>
              <a:custGeom>
                <a:avLst/>
                <a:gdLst>
                  <a:gd name="connsiteX0" fmla="*/ 57 w 47625"/>
                  <a:gd name="connsiteY0" fmla="*/ 35072 h 133350"/>
                  <a:gd name="connsiteX1" fmla="*/ 20631 w 47625"/>
                  <a:gd name="connsiteY1" fmla="*/ 972 h 133350"/>
                  <a:gd name="connsiteX2" fmla="*/ 55683 w 47625"/>
                  <a:gd name="connsiteY2" fmla="*/ 35072 h 133350"/>
                  <a:gd name="connsiteX3" fmla="*/ 38919 w 47625"/>
                  <a:gd name="connsiteY3" fmla="*/ 68409 h 133350"/>
                  <a:gd name="connsiteX4" fmla="*/ 27489 w 47625"/>
                  <a:gd name="connsiteY4" fmla="*/ 94317 h 133350"/>
                  <a:gd name="connsiteX5" fmla="*/ 27489 w 47625"/>
                  <a:gd name="connsiteY5" fmla="*/ 1352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33350">
                    <a:moveTo>
                      <a:pt x="57" y="35072"/>
                    </a:moveTo>
                    <a:cubicBezTo>
                      <a:pt x="57" y="35072"/>
                      <a:pt x="-2134" y="5639"/>
                      <a:pt x="20631" y="972"/>
                    </a:cubicBezTo>
                    <a:cubicBezTo>
                      <a:pt x="43396" y="-3790"/>
                      <a:pt x="55683" y="9164"/>
                      <a:pt x="55683" y="35072"/>
                    </a:cubicBezTo>
                    <a:cubicBezTo>
                      <a:pt x="55683" y="49645"/>
                      <a:pt x="46730" y="61170"/>
                      <a:pt x="38919" y="68409"/>
                    </a:cubicBezTo>
                    <a:cubicBezTo>
                      <a:pt x="31680" y="75077"/>
                      <a:pt x="27489" y="84411"/>
                      <a:pt x="27489" y="94317"/>
                    </a:cubicBezTo>
                    <a:lnTo>
                      <a:pt x="27489" y="135275"/>
                    </a:lnTo>
                  </a:path>
                </a:pathLst>
              </a:custGeom>
              <a:noFill/>
              <a:ln w="6350" cap="rnd">
                <a:solidFill>
                  <a:srgbClr val="244655"/>
                </a:solidFill>
                <a:prstDash val="solid"/>
                <a:round/>
              </a:ln>
            </p:spPr>
            <p:txBody>
              <a:bodyPr rtlCol="0" anchor="ctr"/>
              <a:lstStyle/>
              <a:p>
                <a:endParaRPr lang="de-DE">
                  <a:latin typeface="+mj-lt"/>
                </a:endParaRPr>
              </a:p>
            </p:txBody>
          </p:sp>
        </p:grpSp>
        <p:sp>
          <p:nvSpPr>
            <p:cNvPr id="99" name="Freeform: Shape 98">
              <a:extLst>
                <a:ext uri="{FF2B5EF4-FFF2-40B4-BE49-F238E27FC236}">
                  <a16:creationId xmlns:a16="http://schemas.microsoft.com/office/drawing/2014/main" id="{FA37C81A-B42A-2242-5DBF-1F2CC9F6FE4B}"/>
                </a:ext>
              </a:extLst>
            </p:cNvPr>
            <p:cNvSpPr/>
            <p:nvPr/>
          </p:nvSpPr>
          <p:spPr>
            <a:xfrm>
              <a:off x="3142690" y="4977777"/>
              <a:ext cx="368614" cy="322537"/>
            </a:xfrm>
            <a:custGeom>
              <a:avLst/>
              <a:gdLst>
                <a:gd name="connsiteX0" fmla="*/ 298323 w 533400"/>
                <a:gd name="connsiteY0" fmla="*/ 470249 h 466725"/>
                <a:gd name="connsiteX1" fmla="*/ 297751 w 533400"/>
                <a:gd name="connsiteY1" fmla="*/ 403384 h 466725"/>
                <a:gd name="connsiteX2" fmla="*/ 397573 w 533400"/>
                <a:gd name="connsiteY2" fmla="*/ 403384 h 466725"/>
                <a:gd name="connsiteX3" fmla="*/ 452819 w 533400"/>
                <a:gd name="connsiteY3" fmla="*/ 348139 h 466725"/>
                <a:gd name="connsiteX4" fmla="*/ 452819 w 533400"/>
                <a:gd name="connsiteY4" fmla="*/ 249174 h 466725"/>
                <a:gd name="connsiteX5" fmla="*/ 539115 w 533400"/>
                <a:gd name="connsiteY5" fmla="*/ 249174 h 466725"/>
                <a:gd name="connsiteX6" fmla="*/ 483965 w 533400"/>
                <a:gd name="connsiteY6" fmla="*/ 62293 h 466725"/>
                <a:gd name="connsiteX7" fmla="*/ 483965 w 533400"/>
                <a:gd name="connsiteY7" fmla="*/ 0 h 466725"/>
                <a:gd name="connsiteX8" fmla="*/ 0 w 533400"/>
                <a:gd name="connsiteY8" fmla="*/ 0 h 466725"/>
                <a:gd name="connsiteX9" fmla="*/ 0 w 533400"/>
                <a:gd name="connsiteY9" fmla="*/ 47034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0" h="466725">
                  <a:moveTo>
                    <a:pt x="298323" y="470249"/>
                  </a:moveTo>
                  <a:lnTo>
                    <a:pt x="297751" y="403384"/>
                  </a:lnTo>
                  <a:lnTo>
                    <a:pt x="397573" y="403384"/>
                  </a:lnTo>
                  <a:cubicBezTo>
                    <a:pt x="428054" y="403384"/>
                    <a:pt x="452819" y="378619"/>
                    <a:pt x="452819" y="348139"/>
                  </a:cubicBezTo>
                  <a:lnTo>
                    <a:pt x="452819" y="249174"/>
                  </a:lnTo>
                  <a:lnTo>
                    <a:pt x="539115" y="249174"/>
                  </a:lnTo>
                  <a:lnTo>
                    <a:pt x="483965" y="62293"/>
                  </a:lnTo>
                  <a:lnTo>
                    <a:pt x="483965" y="0"/>
                  </a:lnTo>
                  <a:lnTo>
                    <a:pt x="0" y="0"/>
                  </a:lnTo>
                  <a:lnTo>
                    <a:pt x="0" y="470345"/>
                  </a:lnTo>
                </a:path>
              </a:pathLst>
            </a:custGeom>
            <a:noFill/>
            <a:ln w="6350" cap="rnd">
              <a:solidFill>
                <a:srgbClr val="244655"/>
              </a:solidFill>
              <a:prstDash val="solid"/>
              <a:round/>
            </a:ln>
          </p:spPr>
          <p:txBody>
            <a:bodyPr rtlCol="0" anchor="ctr"/>
            <a:lstStyle/>
            <a:p>
              <a:endParaRPr lang="de-DE">
                <a:latin typeface="+mj-lt"/>
              </a:endParaRPr>
            </a:p>
          </p:txBody>
        </p:sp>
      </p:grpSp>
      <p:sp>
        <p:nvSpPr>
          <p:cNvPr id="82" name="Ellipse 15">
            <a:extLst>
              <a:ext uri="{FF2B5EF4-FFF2-40B4-BE49-F238E27FC236}">
                <a16:creationId xmlns:a16="http://schemas.microsoft.com/office/drawing/2014/main" id="{445E6735-F12C-61DB-3273-A9D18236F359}"/>
              </a:ext>
            </a:extLst>
          </p:cNvPr>
          <p:cNvSpPr/>
          <p:nvPr/>
        </p:nvSpPr>
        <p:spPr>
          <a:xfrm>
            <a:off x="4655848" y="2725317"/>
            <a:ext cx="523951" cy="516738"/>
          </a:xfrm>
          <a:prstGeom prst="ellipse">
            <a:avLst/>
          </a:prstGeom>
          <a:solidFill>
            <a:srgbClr val="F8F5E7"/>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83" name="Group 82">
            <a:extLst>
              <a:ext uri="{FF2B5EF4-FFF2-40B4-BE49-F238E27FC236}">
                <a16:creationId xmlns:a16="http://schemas.microsoft.com/office/drawing/2014/main" id="{0C6A8457-68D1-0845-C692-DE65A47F5E42}"/>
              </a:ext>
            </a:extLst>
          </p:cNvPr>
          <p:cNvGrpSpPr/>
          <p:nvPr/>
        </p:nvGrpSpPr>
        <p:grpSpPr>
          <a:xfrm>
            <a:off x="4786005" y="2855419"/>
            <a:ext cx="263636" cy="256535"/>
            <a:chOff x="2694919" y="954275"/>
            <a:chExt cx="444828" cy="432846"/>
          </a:xfrm>
        </p:grpSpPr>
        <p:grpSp>
          <p:nvGrpSpPr>
            <p:cNvPr id="84" name="Graphic 8">
              <a:extLst>
                <a:ext uri="{FF2B5EF4-FFF2-40B4-BE49-F238E27FC236}">
                  <a16:creationId xmlns:a16="http://schemas.microsoft.com/office/drawing/2014/main" id="{2548CEA5-0359-71CD-7130-2C708E239A7B}"/>
                </a:ext>
              </a:extLst>
            </p:cNvPr>
            <p:cNvGrpSpPr/>
            <p:nvPr/>
          </p:nvGrpSpPr>
          <p:grpSpPr>
            <a:xfrm>
              <a:off x="2765719" y="1078494"/>
              <a:ext cx="325713" cy="308570"/>
              <a:chOff x="3175129" y="1796927"/>
              <a:chExt cx="471321" cy="446514"/>
            </a:xfrm>
            <a:noFill/>
          </p:grpSpPr>
          <p:sp>
            <p:nvSpPr>
              <p:cNvPr id="92" name="Freeform: Shape 91">
                <a:extLst>
                  <a:ext uri="{FF2B5EF4-FFF2-40B4-BE49-F238E27FC236}">
                    <a16:creationId xmlns:a16="http://schemas.microsoft.com/office/drawing/2014/main" id="{7DBD5343-F69A-6611-BEBC-0B64B643FE4D}"/>
                  </a:ext>
                </a:extLst>
              </p:cNvPr>
              <p:cNvSpPr/>
              <p:nvPr/>
            </p:nvSpPr>
            <p:spPr>
              <a:xfrm>
                <a:off x="3519855" y="1877465"/>
                <a:ext cx="124032" cy="363826"/>
              </a:xfrm>
              <a:custGeom>
                <a:avLst/>
                <a:gdLst>
                  <a:gd name="connsiteX0" fmla="*/ 127339 w 124031"/>
                  <a:gd name="connsiteY0" fmla="*/ 371351 h 363826"/>
                  <a:gd name="connsiteX1" fmla="*/ 84921 w 124031"/>
                  <a:gd name="connsiteY1" fmla="*/ 194647 h 363826"/>
                  <a:gd name="connsiteX2" fmla="*/ 0 w 124031"/>
                  <a:gd name="connsiteY2" fmla="*/ 108900 h 363826"/>
                  <a:gd name="connsiteX3" fmla="*/ 55897 w 124031"/>
                  <a:gd name="connsiteY3" fmla="*/ 0 h 363826"/>
                </a:gdLst>
                <a:ahLst/>
                <a:cxnLst>
                  <a:cxn ang="0">
                    <a:pos x="connsiteX0" y="connsiteY0"/>
                  </a:cxn>
                  <a:cxn ang="0">
                    <a:pos x="connsiteX1" y="connsiteY1"/>
                  </a:cxn>
                  <a:cxn ang="0">
                    <a:pos x="connsiteX2" y="connsiteY2"/>
                  </a:cxn>
                  <a:cxn ang="0">
                    <a:pos x="connsiteX3" y="connsiteY3"/>
                  </a:cxn>
                </a:cxnLst>
                <a:rect l="l" t="t" r="r" b="b"/>
                <a:pathLst>
                  <a:path w="124031" h="363826">
                    <a:moveTo>
                      <a:pt x="127339" y="371351"/>
                    </a:moveTo>
                    <a:lnTo>
                      <a:pt x="84921" y="194647"/>
                    </a:lnTo>
                    <a:lnTo>
                      <a:pt x="0" y="108900"/>
                    </a:lnTo>
                    <a:lnTo>
                      <a:pt x="55897" y="0"/>
                    </a:lnTo>
                  </a:path>
                </a:pathLst>
              </a:custGeom>
              <a:noFill/>
              <a:ln w="6350" cap="rnd">
                <a:solidFill>
                  <a:srgbClr val="244655"/>
                </a:solidFill>
                <a:prstDash val="solid"/>
                <a:round/>
              </a:ln>
            </p:spPr>
            <p:txBody>
              <a:bodyPr rtlCol="0" anchor="ctr"/>
              <a:lstStyle/>
              <a:p>
                <a:endParaRPr lang="de-DE">
                  <a:latin typeface="+mj-lt"/>
                </a:endParaRPr>
              </a:p>
            </p:txBody>
          </p:sp>
          <p:sp>
            <p:nvSpPr>
              <p:cNvPr id="93" name="Freeform: Shape 92">
                <a:extLst>
                  <a:ext uri="{FF2B5EF4-FFF2-40B4-BE49-F238E27FC236}">
                    <a16:creationId xmlns:a16="http://schemas.microsoft.com/office/drawing/2014/main" id="{B61FF60D-3D0C-61A2-8FE6-3A41C158D742}"/>
                  </a:ext>
                </a:extLst>
              </p:cNvPr>
              <p:cNvSpPr/>
              <p:nvPr/>
            </p:nvSpPr>
            <p:spPr>
              <a:xfrm>
                <a:off x="3175129" y="1796927"/>
                <a:ext cx="297676" cy="281139"/>
              </a:xfrm>
              <a:custGeom>
                <a:avLst/>
                <a:gdLst>
                  <a:gd name="connsiteX0" fmla="*/ 297842 w 297676"/>
                  <a:gd name="connsiteY0" fmla="*/ 0 h 281138"/>
                  <a:gd name="connsiteX1" fmla="*/ 175216 w 297676"/>
                  <a:gd name="connsiteY1" fmla="*/ 251619 h 281138"/>
                  <a:gd name="connsiteX2" fmla="*/ 0 w 297676"/>
                  <a:gd name="connsiteY2" fmla="*/ 282710 h 281138"/>
                </a:gdLst>
                <a:ahLst/>
                <a:cxnLst>
                  <a:cxn ang="0">
                    <a:pos x="connsiteX0" y="connsiteY0"/>
                  </a:cxn>
                  <a:cxn ang="0">
                    <a:pos x="connsiteX1" y="connsiteY1"/>
                  </a:cxn>
                  <a:cxn ang="0">
                    <a:pos x="connsiteX2" y="connsiteY2"/>
                  </a:cxn>
                </a:cxnLst>
                <a:rect l="l" t="t" r="r" b="b"/>
                <a:pathLst>
                  <a:path w="297676" h="281138">
                    <a:moveTo>
                      <a:pt x="297842" y="0"/>
                    </a:moveTo>
                    <a:lnTo>
                      <a:pt x="175216" y="251619"/>
                    </a:lnTo>
                    <a:lnTo>
                      <a:pt x="0" y="282710"/>
                    </a:lnTo>
                  </a:path>
                </a:pathLst>
              </a:custGeom>
              <a:noFill/>
              <a:ln w="6350" cap="rnd">
                <a:solidFill>
                  <a:srgbClr val="244655"/>
                </a:solidFill>
                <a:prstDash val="solid"/>
                <a:round/>
              </a:ln>
            </p:spPr>
            <p:txBody>
              <a:bodyPr rtlCol="0" anchor="ctr"/>
              <a:lstStyle/>
              <a:p>
                <a:endParaRPr lang="de-DE">
                  <a:latin typeface="+mj-lt"/>
                </a:endParaRPr>
              </a:p>
            </p:txBody>
          </p:sp>
        </p:grpSp>
        <p:sp>
          <p:nvSpPr>
            <p:cNvPr id="85" name="Freeform: Shape 84">
              <a:extLst>
                <a:ext uri="{FF2B5EF4-FFF2-40B4-BE49-F238E27FC236}">
                  <a16:creationId xmlns:a16="http://schemas.microsoft.com/office/drawing/2014/main" id="{5C837F4B-E0F1-89B2-2E7C-E958F12AF02B}"/>
                </a:ext>
              </a:extLst>
            </p:cNvPr>
            <p:cNvSpPr/>
            <p:nvPr/>
          </p:nvSpPr>
          <p:spPr>
            <a:xfrm>
              <a:off x="2770062" y="1232836"/>
              <a:ext cx="279998" cy="154285"/>
            </a:xfrm>
            <a:custGeom>
              <a:avLst/>
              <a:gdLst>
                <a:gd name="connsiteX0" fmla="*/ 0 w 405170"/>
                <a:gd name="connsiteY0" fmla="*/ 117913 h 223257"/>
                <a:gd name="connsiteX1" fmla="*/ 204818 w 405170"/>
                <a:gd name="connsiteY1" fmla="*/ 83845 h 223257"/>
                <a:gd name="connsiteX2" fmla="*/ 271216 w 405170"/>
                <a:gd name="connsiteY2" fmla="*/ 0 h 223257"/>
                <a:gd name="connsiteX3" fmla="*/ 359444 w 405170"/>
                <a:gd name="connsiteY3" fmla="*/ 77644 h 223257"/>
                <a:gd name="connsiteX4" fmla="*/ 407237 w 405170"/>
                <a:gd name="connsiteY4" fmla="*/ 228549 h 22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70" h="223257">
                  <a:moveTo>
                    <a:pt x="0" y="117913"/>
                  </a:moveTo>
                  <a:lnTo>
                    <a:pt x="204818" y="83845"/>
                  </a:lnTo>
                  <a:lnTo>
                    <a:pt x="271216" y="0"/>
                  </a:lnTo>
                  <a:lnTo>
                    <a:pt x="359444" y="77644"/>
                  </a:lnTo>
                  <a:lnTo>
                    <a:pt x="407237" y="228549"/>
                  </a:lnTo>
                </a:path>
              </a:pathLst>
            </a:custGeom>
            <a:noFill/>
            <a:ln w="6350" cap="rnd">
              <a:solidFill>
                <a:srgbClr val="244655"/>
              </a:solidFill>
              <a:prstDash val="solid"/>
              <a:round/>
            </a:ln>
          </p:spPr>
          <p:txBody>
            <a:bodyPr rtlCol="0" anchor="ctr"/>
            <a:lstStyle/>
            <a:p>
              <a:endParaRPr lang="de-DE">
                <a:latin typeface="+mj-lt"/>
              </a:endParaRPr>
            </a:p>
          </p:txBody>
        </p:sp>
        <p:sp>
          <p:nvSpPr>
            <p:cNvPr id="86" name="Freeform: Shape 85">
              <a:extLst>
                <a:ext uri="{FF2B5EF4-FFF2-40B4-BE49-F238E27FC236}">
                  <a16:creationId xmlns:a16="http://schemas.microsoft.com/office/drawing/2014/main" id="{7AACCE61-94AC-37AA-4D62-C19A34F2534C}"/>
                </a:ext>
              </a:extLst>
            </p:cNvPr>
            <p:cNvSpPr/>
            <p:nvPr/>
          </p:nvSpPr>
          <p:spPr>
            <a:xfrm>
              <a:off x="2905462" y="1033423"/>
              <a:ext cx="234285" cy="165714"/>
            </a:xfrm>
            <a:custGeom>
              <a:avLst/>
              <a:gdLst>
                <a:gd name="connsiteX0" fmla="*/ 344518 w 339020"/>
                <a:gd name="connsiteY0" fmla="*/ 242751 h 239794"/>
                <a:gd name="connsiteX1" fmla="*/ 241985 w 339020"/>
                <a:gd name="connsiteY1" fmla="*/ 135918 h 239794"/>
                <a:gd name="connsiteX2" fmla="*/ 202874 w 339020"/>
                <a:gd name="connsiteY2" fmla="*/ 30243 h 239794"/>
                <a:gd name="connsiteX3" fmla="*/ 151525 w 339020"/>
                <a:gd name="connsiteY3" fmla="*/ 5685 h 239794"/>
                <a:gd name="connsiteX4" fmla="*/ 16744 w 339020"/>
                <a:gd name="connsiteY4" fmla="*/ 60507 h 239794"/>
                <a:gd name="connsiteX5" fmla="*/ 7565 w 339020"/>
                <a:gd name="connsiteY5" fmla="*/ 179825 h 23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20" h="239794">
                  <a:moveTo>
                    <a:pt x="344518" y="242751"/>
                  </a:moveTo>
                  <a:cubicBezTo>
                    <a:pt x="218668" y="242751"/>
                    <a:pt x="241985" y="135918"/>
                    <a:pt x="241985" y="135918"/>
                  </a:cubicBezTo>
                  <a:cubicBezTo>
                    <a:pt x="253562" y="81592"/>
                    <a:pt x="239091" y="47525"/>
                    <a:pt x="202874" y="30243"/>
                  </a:cubicBezTo>
                  <a:lnTo>
                    <a:pt x="151525" y="5685"/>
                  </a:lnTo>
                  <a:cubicBezTo>
                    <a:pt x="96372" y="-17799"/>
                    <a:pt x="32951" y="37602"/>
                    <a:pt x="16744" y="60507"/>
                  </a:cubicBezTo>
                  <a:cubicBezTo>
                    <a:pt x="-6988" y="94078"/>
                    <a:pt x="-1034" y="125003"/>
                    <a:pt x="7565" y="179825"/>
                  </a:cubicBezTo>
                </a:path>
              </a:pathLst>
            </a:custGeom>
            <a:noFill/>
            <a:ln w="6350" cap="rnd">
              <a:solidFill>
                <a:srgbClr val="244655"/>
              </a:solidFill>
              <a:prstDash val="solid"/>
              <a:round/>
            </a:ln>
          </p:spPr>
          <p:txBody>
            <a:bodyPr rtlCol="0" anchor="ctr"/>
            <a:lstStyle/>
            <a:p>
              <a:endParaRPr lang="de-DE">
                <a:latin typeface="+mj-lt"/>
              </a:endParaRPr>
            </a:p>
          </p:txBody>
        </p:sp>
        <p:sp>
          <p:nvSpPr>
            <p:cNvPr id="87" name="Freeform: Shape 86">
              <a:extLst>
                <a:ext uri="{FF2B5EF4-FFF2-40B4-BE49-F238E27FC236}">
                  <a16:creationId xmlns:a16="http://schemas.microsoft.com/office/drawing/2014/main" id="{49AE47EC-E45B-BE9A-77E4-5C331C2ADEFB}"/>
                </a:ext>
              </a:extLst>
            </p:cNvPr>
            <p:cNvSpPr/>
            <p:nvPr/>
          </p:nvSpPr>
          <p:spPr>
            <a:xfrm>
              <a:off x="3016404" y="954275"/>
              <a:ext cx="74285" cy="91429"/>
            </a:xfrm>
            <a:custGeom>
              <a:avLst/>
              <a:gdLst>
                <a:gd name="connsiteX0" fmla="*/ 0 w 107494"/>
                <a:gd name="connsiteY0" fmla="*/ 53155 h 132300"/>
                <a:gd name="connsiteX1" fmla="*/ 73096 w 107494"/>
                <a:gd name="connsiteY1" fmla="*/ 3294 h 132300"/>
                <a:gd name="connsiteX2" fmla="*/ 100631 w 107494"/>
                <a:gd name="connsiteY2" fmla="*/ 87387 h 132300"/>
                <a:gd name="connsiteX3" fmla="*/ 27535 w 107494"/>
                <a:gd name="connsiteY3" fmla="*/ 137248 h 132300"/>
                <a:gd name="connsiteX4" fmla="*/ 24310 w 107494"/>
                <a:gd name="connsiteY4" fmla="*/ 136090 h 13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4" h="132300">
                  <a:moveTo>
                    <a:pt x="0" y="53155"/>
                  </a:moveTo>
                  <a:cubicBezTo>
                    <a:pt x="9261" y="15201"/>
                    <a:pt x="36383" y="-9192"/>
                    <a:pt x="73096" y="3294"/>
                  </a:cubicBezTo>
                  <a:cubicBezTo>
                    <a:pt x="109727" y="15780"/>
                    <a:pt x="116425" y="51583"/>
                    <a:pt x="100631" y="87387"/>
                  </a:cubicBezTo>
                  <a:cubicBezTo>
                    <a:pt x="82853" y="127739"/>
                    <a:pt x="48703" y="144442"/>
                    <a:pt x="27535" y="137248"/>
                  </a:cubicBezTo>
                  <a:lnTo>
                    <a:pt x="24310" y="136090"/>
                  </a:lnTo>
                </a:path>
              </a:pathLst>
            </a:custGeom>
            <a:noFill/>
            <a:ln w="6350" cap="rnd">
              <a:solidFill>
                <a:srgbClr val="244655"/>
              </a:solidFill>
              <a:prstDash val="solid"/>
              <a:round/>
            </a:ln>
          </p:spPr>
          <p:txBody>
            <a:bodyPr rtlCol="0" anchor="ctr"/>
            <a:lstStyle/>
            <a:p>
              <a:endParaRPr lang="de-DE">
                <a:latin typeface="+mj-lt"/>
              </a:endParaRPr>
            </a:p>
          </p:txBody>
        </p:sp>
        <p:sp>
          <p:nvSpPr>
            <p:cNvPr id="88" name="Freeform: Shape 87">
              <a:extLst>
                <a:ext uri="{FF2B5EF4-FFF2-40B4-BE49-F238E27FC236}">
                  <a16:creationId xmlns:a16="http://schemas.microsoft.com/office/drawing/2014/main" id="{597D62C1-F075-11BB-9E09-900D30181C34}"/>
                </a:ext>
              </a:extLst>
            </p:cNvPr>
            <p:cNvSpPr/>
            <p:nvPr/>
          </p:nvSpPr>
          <p:spPr>
            <a:xfrm>
              <a:off x="2796062" y="1055637"/>
              <a:ext cx="80000" cy="5714"/>
            </a:xfrm>
            <a:custGeom>
              <a:avLst/>
              <a:gdLst>
                <a:gd name="connsiteX0" fmla="*/ 0 w 115762"/>
                <a:gd name="connsiteY0" fmla="*/ 0 h 0"/>
                <a:gd name="connsiteX1" fmla="*/ 119897 w 115762"/>
                <a:gd name="connsiteY1" fmla="*/ 0 h 0"/>
              </a:gdLst>
              <a:ahLst/>
              <a:cxnLst>
                <a:cxn ang="0">
                  <a:pos x="connsiteX0" y="connsiteY0"/>
                </a:cxn>
                <a:cxn ang="0">
                  <a:pos x="connsiteX1" y="connsiteY1"/>
                </a:cxn>
              </a:cxnLst>
              <a:rect l="l" t="t" r="r" b="b"/>
              <a:pathLst>
                <a:path w="115762">
                  <a:moveTo>
                    <a:pt x="0" y="0"/>
                  </a:moveTo>
                  <a:lnTo>
                    <a:pt x="119897" y="0"/>
                  </a:lnTo>
                </a:path>
              </a:pathLst>
            </a:custGeom>
            <a:ln w="6350" cap="rnd">
              <a:solidFill>
                <a:srgbClr val="244655"/>
              </a:solidFill>
              <a:prstDash val="solid"/>
              <a:round/>
            </a:ln>
          </p:spPr>
          <p:txBody>
            <a:bodyPr rtlCol="0" anchor="ctr"/>
            <a:lstStyle/>
            <a:p>
              <a:endParaRPr lang="de-DE">
                <a:latin typeface="+mj-lt"/>
              </a:endParaRPr>
            </a:p>
          </p:txBody>
        </p:sp>
        <p:sp>
          <p:nvSpPr>
            <p:cNvPr id="89" name="Freeform: Shape 88">
              <a:extLst>
                <a:ext uri="{FF2B5EF4-FFF2-40B4-BE49-F238E27FC236}">
                  <a16:creationId xmlns:a16="http://schemas.microsoft.com/office/drawing/2014/main" id="{58DB4BCE-66DE-084B-B49E-6D87F77AD816}"/>
                </a:ext>
              </a:extLst>
            </p:cNvPr>
            <p:cNvSpPr/>
            <p:nvPr/>
          </p:nvSpPr>
          <p:spPr>
            <a:xfrm>
              <a:off x="2694919" y="1169008"/>
              <a:ext cx="108571" cy="5714"/>
            </a:xfrm>
            <a:custGeom>
              <a:avLst/>
              <a:gdLst>
                <a:gd name="connsiteX0" fmla="*/ 0 w 157106"/>
                <a:gd name="connsiteY0" fmla="*/ 0 h 0"/>
                <a:gd name="connsiteX1" fmla="*/ 164632 w 157106"/>
                <a:gd name="connsiteY1" fmla="*/ 0 h 0"/>
              </a:gdLst>
              <a:ahLst/>
              <a:cxnLst>
                <a:cxn ang="0">
                  <a:pos x="connsiteX0" y="connsiteY0"/>
                </a:cxn>
                <a:cxn ang="0">
                  <a:pos x="connsiteX1" y="connsiteY1"/>
                </a:cxn>
              </a:cxnLst>
              <a:rect l="l" t="t" r="r" b="b"/>
              <a:pathLst>
                <a:path w="157106">
                  <a:moveTo>
                    <a:pt x="0" y="0"/>
                  </a:moveTo>
                  <a:lnTo>
                    <a:pt x="164632" y="0"/>
                  </a:lnTo>
                </a:path>
              </a:pathLst>
            </a:custGeom>
            <a:ln w="6350" cap="rnd">
              <a:solidFill>
                <a:srgbClr val="244655"/>
              </a:solidFill>
              <a:prstDash val="solid"/>
              <a:round/>
            </a:ln>
          </p:spPr>
          <p:txBody>
            <a:bodyPr rtlCol="0" anchor="ctr"/>
            <a:lstStyle/>
            <a:p>
              <a:endParaRPr lang="de-DE">
                <a:latin typeface="+mj-lt"/>
              </a:endParaRPr>
            </a:p>
          </p:txBody>
        </p:sp>
        <p:sp>
          <p:nvSpPr>
            <p:cNvPr id="90" name="Freeform: Shape 89">
              <a:extLst>
                <a:ext uri="{FF2B5EF4-FFF2-40B4-BE49-F238E27FC236}">
                  <a16:creationId xmlns:a16="http://schemas.microsoft.com/office/drawing/2014/main" id="{AAAFBEAD-F573-E24F-EB5C-D12FBBF5922C}"/>
                </a:ext>
              </a:extLst>
            </p:cNvPr>
            <p:cNvSpPr/>
            <p:nvPr/>
          </p:nvSpPr>
          <p:spPr>
            <a:xfrm>
              <a:off x="2750462" y="1135179"/>
              <a:ext cx="114285" cy="5714"/>
            </a:xfrm>
            <a:custGeom>
              <a:avLst/>
              <a:gdLst>
                <a:gd name="connsiteX0" fmla="*/ 0 w 165375"/>
                <a:gd name="connsiteY0" fmla="*/ 0 h 0"/>
                <a:gd name="connsiteX1" fmla="*/ 169758 w 165375"/>
                <a:gd name="connsiteY1" fmla="*/ 0 h 0"/>
              </a:gdLst>
              <a:ahLst/>
              <a:cxnLst>
                <a:cxn ang="0">
                  <a:pos x="connsiteX0" y="connsiteY0"/>
                </a:cxn>
                <a:cxn ang="0">
                  <a:pos x="connsiteX1" y="connsiteY1"/>
                </a:cxn>
              </a:cxnLst>
              <a:rect l="l" t="t" r="r" b="b"/>
              <a:pathLst>
                <a:path w="165375">
                  <a:moveTo>
                    <a:pt x="0" y="0"/>
                  </a:moveTo>
                  <a:lnTo>
                    <a:pt x="169758" y="0"/>
                  </a:lnTo>
                </a:path>
              </a:pathLst>
            </a:custGeom>
            <a:ln w="6350" cap="rnd">
              <a:solidFill>
                <a:srgbClr val="244655"/>
              </a:solidFill>
              <a:prstDash val="solid"/>
              <a:round/>
            </a:ln>
          </p:spPr>
          <p:txBody>
            <a:bodyPr rtlCol="0" anchor="ctr"/>
            <a:lstStyle/>
            <a:p>
              <a:endParaRPr lang="de-DE">
                <a:latin typeface="+mj-lt"/>
              </a:endParaRPr>
            </a:p>
          </p:txBody>
        </p:sp>
        <p:sp>
          <p:nvSpPr>
            <p:cNvPr id="91" name="Freeform: Shape 90">
              <a:extLst>
                <a:ext uri="{FF2B5EF4-FFF2-40B4-BE49-F238E27FC236}">
                  <a16:creationId xmlns:a16="http://schemas.microsoft.com/office/drawing/2014/main" id="{02DDE880-0A73-5FEF-6515-82449B4D642D}"/>
                </a:ext>
              </a:extLst>
            </p:cNvPr>
            <p:cNvSpPr/>
            <p:nvPr/>
          </p:nvSpPr>
          <p:spPr>
            <a:xfrm>
              <a:off x="2747433" y="1021809"/>
              <a:ext cx="142857" cy="5714"/>
            </a:xfrm>
            <a:custGeom>
              <a:avLst/>
              <a:gdLst>
                <a:gd name="connsiteX0" fmla="*/ 0 w 206719"/>
                <a:gd name="connsiteY0" fmla="*/ 0 h 0"/>
                <a:gd name="connsiteX1" fmla="*/ 210358 w 206719"/>
                <a:gd name="connsiteY1" fmla="*/ 0 h 0"/>
              </a:gdLst>
              <a:ahLst/>
              <a:cxnLst>
                <a:cxn ang="0">
                  <a:pos x="connsiteX0" y="connsiteY0"/>
                </a:cxn>
                <a:cxn ang="0">
                  <a:pos x="connsiteX1" y="connsiteY1"/>
                </a:cxn>
              </a:cxnLst>
              <a:rect l="l" t="t" r="r" b="b"/>
              <a:pathLst>
                <a:path w="206719">
                  <a:moveTo>
                    <a:pt x="0" y="0"/>
                  </a:moveTo>
                  <a:lnTo>
                    <a:pt x="210358" y="0"/>
                  </a:lnTo>
                </a:path>
              </a:pathLst>
            </a:custGeom>
            <a:ln w="6350" cap="rnd">
              <a:solidFill>
                <a:srgbClr val="244655"/>
              </a:solidFill>
              <a:prstDash val="solid"/>
              <a:round/>
            </a:ln>
          </p:spPr>
          <p:txBody>
            <a:bodyPr rtlCol="0" anchor="ctr"/>
            <a:lstStyle/>
            <a:p>
              <a:endParaRPr lang="de-DE">
                <a:latin typeface="+mj-lt"/>
              </a:endParaRPr>
            </a:p>
          </p:txBody>
        </p:sp>
      </p:grpSp>
      <p:sp>
        <p:nvSpPr>
          <p:cNvPr id="65" name="Ellipse 15">
            <a:extLst>
              <a:ext uri="{FF2B5EF4-FFF2-40B4-BE49-F238E27FC236}">
                <a16:creationId xmlns:a16="http://schemas.microsoft.com/office/drawing/2014/main" id="{A59650AD-F4B3-D7D9-49CA-36896F63F70B}"/>
              </a:ext>
            </a:extLst>
          </p:cNvPr>
          <p:cNvSpPr/>
          <p:nvPr/>
        </p:nvSpPr>
        <p:spPr>
          <a:xfrm>
            <a:off x="3852388" y="3176164"/>
            <a:ext cx="523951" cy="516738"/>
          </a:xfrm>
          <a:prstGeom prst="ellipse">
            <a:avLst/>
          </a:prstGeom>
          <a:solidFill>
            <a:srgbClr val="244655"/>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66" name="Group 65">
            <a:extLst>
              <a:ext uri="{FF2B5EF4-FFF2-40B4-BE49-F238E27FC236}">
                <a16:creationId xmlns:a16="http://schemas.microsoft.com/office/drawing/2014/main" id="{7B3646C0-BA62-AB28-1B9E-A6CA284BD61B}"/>
              </a:ext>
            </a:extLst>
          </p:cNvPr>
          <p:cNvGrpSpPr/>
          <p:nvPr/>
        </p:nvGrpSpPr>
        <p:grpSpPr>
          <a:xfrm>
            <a:off x="3935799" y="3278604"/>
            <a:ext cx="357128" cy="334454"/>
            <a:chOff x="4645637" y="5025448"/>
            <a:chExt cx="500063" cy="468313"/>
          </a:xfrm>
        </p:grpSpPr>
        <p:sp>
          <p:nvSpPr>
            <p:cNvPr id="67" name="Line 200">
              <a:extLst>
                <a:ext uri="{FF2B5EF4-FFF2-40B4-BE49-F238E27FC236}">
                  <a16:creationId xmlns:a16="http://schemas.microsoft.com/office/drawing/2014/main" id="{5F61DCC0-C5B9-BCCC-C34D-4AA8325E6598}"/>
                </a:ext>
              </a:extLst>
            </p:cNvPr>
            <p:cNvSpPr>
              <a:spLocks noChangeShapeType="1"/>
            </p:cNvSpPr>
            <p:nvPr/>
          </p:nvSpPr>
          <p:spPr bwMode="auto">
            <a:xfrm>
              <a:off x="4645637" y="5273098"/>
              <a:ext cx="500063" cy="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68" name="Line 201">
              <a:extLst>
                <a:ext uri="{FF2B5EF4-FFF2-40B4-BE49-F238E27FC236}">
                  <a16:creationId xmlns:a16="http://schemas.microsoft.com/office/drawing/2014/main" id="{3DD607BF-B107-8745-A4FE-96A5C4469E95}"/>
                </a:ext>
              </a:extLst>
            </p:cNvPr>
            <p:cNvSpPr>
              <a:spLocks noChangeShapeType="1"/>
            </p:cNvSpPr>
            <p:nvPr/>
          </p:nvSpPr>
          <p:spPr bwMode="auto">
            <a:xfrm flipV="1">
              <a:off x="4717075" y="5219123"/>
              <a:ext cx="4763" cy="4445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69" name="Line 202">
              <a:extLst>
                <a:ext uri="{FF2B5EF4-FFF2-40B4-BE49-F238E27FC236}">
                  <a16:creationId xmlns:a16="http://schemas.microsoft.com/office/drawing/2014/main" id="{A0A28BC5-0BD7-43C5-07FB-AD8EB2420922}"/>
                </a:ext>
              </a:extLst>
            </p:cNvPr>
            <p:cNvSpPr>
              <a:spLocks noChangeShapeType="1"/>
            </p:cNvSpPr>
            <p:nvPr/>
          </p:nvSpPr>
          <p:spPr bwMode="auto">
            <a:xfrm>
              <a:off x="4829787" y="5219123"/>
              <a:ext cx="4763" cy="4445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0" name="Freeform 203">
              <a:extLst>
                <a:ext uri="{FF2B5EF4-FFF2-40B4-BE49-F238E27FC236}">
                  <a16:creationId xmlns:a16="http://schemas.microsoft.com/office/drawing/2014/main" id="{8D8991F2-F25D-78A7-3604-E27ED54E9E60}"/>
                </a:ext>
              </a:extLst>
            </p:cNvPr>
            <p:cNvSpPr>
              <a:spLocks/>
            </p:cNvSpPr>
            <p:nvPr/>
          </p:nvSpPr>
          <p:spPr bwMode="auto">
            <a:xfrm>
              <a:off x="4663100" y="5133398"/>
              <a:ext cx="220663" cy="198438"/>
            </a:xfrm>
            <a:custGeom>
              <a:avLst/>
              <a:gdLst>
                <a:gd name="T0" fmla="*/ 46 w 49"/>
                <a:gd name="T1" fmla="*/ 44 h 44"/>
                <a:gd name="T2" fmla="*/ 46 w 49"/>
                <a:gd name="T3" fmla="*/ 12 h 44"/>
                <a:gd name="T4" fmla="*/ 32 w 49"/>
                <a:gd name="T5" fmla="*/ 0 h 44"/>
                <a:gd name="T6" fmla="*/ 18 w 49"/>
                <a:gd name="T7" fmla="*/ 0 h 44"/>
                <a:gd name="T8" fmla="*/ 4 w 49"/>
                <a:gd name="T9" fmla="*/ 14 h 44"/>
                <a:gd name="T10" fmla="*/ 0 w 49"/>
                <a:gd name="T11" fmla="*/ 43 h 44"/>
              </a:gdLst>
              <a:ahLst/>
              <a:cxnLst>
                <a:cxn ang="0">
                  <a:pos x="T0" y="T1"/>
                </a:cxn>
                <a:cxn ang="0">
                  <a:pos x="T2" y="T3"/>
                </a:cxn>
                <a:cxn ang="0">
                  <a:pos x="T4" y="T5"/>
                </a:cxn>
                <a:cxn ang="0">
                  <a:pos x="T6" y="T7"/>
                </a:cxn>
                <a:cxn ang="0">
                  <a:pos x="T8" y="T9"/>
                </a:cxn>
                <a:cxn ang="0">
                  <a:pos x="T10" y="T11"/>
                </a:cxn>
              </a:cxnLst>
              <a:rect l="0" t="0" r="r" b="b"/>
              <a:pathLst>
                <a:path w="49" h="44">
                  <a:moveTo>
                    <a:pt x="46" y="44"/>
                  </a:moveTo>
                  <a:cubicBezTo>
                    <a:pt x="49" y="36"/>
                    <a:pt x="48" y="24"/>
                    <a:pt x="46" y="12"/>
                  </a:cubicBezTo>
                  <a:cubicBezTo>
                    <a:pt x="45" y="5"/>
                    <a:pt x="40" y="0"/>
                    <a:pt x="32" y="0"/>
                  </a:cubicBezTo>
                  <a:cubicBezTo>
                    <a:pt x="18" y="0"/>
                    <a:pt x="18" y="0"/>
                    <a:pt x="18" y="0"/>
                  </a:cubicBezTo>
                  <a:cubicBezTo>
                    <a:pt x="10" y="0"/>
                    <a:pt x="4" y="4"/>
                    <a:pt x="4" y="14"/>
                  </a:cubicBezTo>
                  <a:cubicBezTo>
                    <a:pt x="4" y="25"/>
                    <a:pt x="2" y="35"/>
                    <a:pt x="0" y="43"/>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1" name="Line 204">
              <a:extLst>
                <a:ext uri="{FF2B5EF4-FFF2-40B4-BE49-F238E27FC236}">
                  <a16:creationId xmlns:a16="http://schemas.microsoft.com/office/drawing/2014/main" id="{D317F1DB-7A25-7C04-378D-70A2611F7065}"/>
                </a:ext>
              </a:extLst>
            </p:cNvPr>
            <p:cNvSpPr>
              <a:spLocks noChangeShapeType="1"/>
            </p:cNvSpPr>
            <p:nvPr/>
          </p:nvSpPr>
          <p:spPr bwMode="auto">
            <a:xfrm>
              <a:off x="4807562" y="5106411"/>
              <a:ext cx="0" cy="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2" name="Freeform 206">
              <a:extLst>
                <a:ext uri="{FF2B5EF4-FFF2-40B4-BE49-F238E27FC236}">
                  <a16:creationId xmlns:a16="http://schemas.microsoft.com/office/drawing/2014/main" id="{B902F460-2883-C4B5-A0EC-5D6E0C6E8EB1}"/>
                </a:ext>
              </a:extLst>
            </p:cNvPr>
            <p:cNvSpPr>
              <a:spLocks/>
            </p:cNvSpPr>
            <p:nvPr/>
          </p:nvSpPr>
          <p:spPr bwMode="auto">
            <a:xfrm>
              <a:off x="4731362" y="5025448"/>
              <a:ext cx="88900" cy="107950"/>
            </a:xfrm>
            <a:custGeom>
              <a:avLst/>
              <a:gdLst>
                <a:gd name="T0" fmla="*/ 10 w 20"/>
                <a:gd name="T1" fmla="*/ 24 h 24"/>
                <a:gd name="T2" fmla="*/ 1 w 20"/>
                <a:gd name="T3" fmla="*/ 12 h 24"/>
                <a:gd name="T4" fmla="*/ 10 w 20"/>
                <a:gd name="T5" fmla="*/ 0 h 24"/>
                <a:gd name="T6" fmla="*/ 19 w 20"/>
                <a:gd name="T7" fmla="*/ 12 h 24"/>
                <a:gd name="T8" fmla="*/ 18 w 20"/>
                <a:gd name="T9" fmla="*/ 18 h 24"/>
              </a:gdLst>
              <a:ahLst/>
              <a:cxnLst>
                <a:cxn ang="0">
                  <a:pos x="T0" y="T1"/>
                </a:cxn>
                <a:cxn ang="0">
                  <a:pos x="T2" y="T3"/>
                </a:cxn>
                <a:cxn ang="0">
                  <a:pos x="T4" y="T5"/>
                </a:cxn>
                <a:cxn ang="0">
                  <a:pos x="T6" y="T7"/>
                </a:cxn>
                <a:cxn ang="0">
                  <a:pos x="T8" y="T9"/>
                </a:cxn>
              </a:cxnLst>
              <a:rect l="0" t="0" r="r" b="b"/>
              <a:pathLst>
                <a:path w="20" h="24">
                  <a:moveTo>
                    <a:pt x="10" y="24"/>
                  </a:moveTo>
                  <a:cubicBezTo>
                    <a:pt x="6" y="24"/>
                    <a:pt x="2" y="19"/>
                    <a:pt x="1" y="12"/>
                  </a:cubicBezTo>
                  <a:cubicBezTo>
                    <a:pt x="0" y="5"/>
                    <a:pt x="3" y="0"/>
                    <a:pt x="10" y="0"/>
                  </a:cubicBezTo>
                  <a:cubicBezTo>
                    <a:pt x="17" y="0"/>
                    <a:pt x="20" y="5"/>
                    <a:pt x="19" y="12"/>
                  </a:cubicBezTo>
                  <a:cubicBezTo>
                    <a:pt x="19" y="14"/>
                    <a:pt x="18" y="16"/>
                    <a:pt x="18" y="18"/>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3" name="Line 207">
              <a:extLst>
                <a:ext uri="{FF2B5EF4-FFF2-40B4-BE49-F238E27FC236}">
                  <a16:creationId xmlns:a16="http://schemas.microsoft.com/office/drawing/2014/main" id="{E1BA579F-9F62-D1DA-424A-ADADA8D507BB}"/>
                </a:ext>
              </a:extLst>
            </p:cNvPr>
            <p:cNvSpPr>
              <a:spLocks noChangeShapeType="1"/>
            </p:cNvSpPr>
            <p:nvPr/>
          </p:nvSpPr>
          <p:spPr bwMode="auto">
            <a:xfrm flipV="1">
              <a:off x="4947262" y="5219123"/>
              <a:ext cx="4763" cy="4445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4" name="Line 208">
              <a:extLst>
                <a:ext uri="{FF2B5EF4-FFF2-40B4-BE49-F238E27FC236}">
                  <a16:creationId xmlns:a16="http://schemas.microsoft.com/office/drawing/2014/main" id="{269374EE-4939-E6D0-A64A-43F9DAAB97D9}"/>
                </a:ext>
              </a:extLst>
            </p:cNvPr>
            <p:cNvSpPr>
              <a:spLocks noChangeShapeType="1"/>
            </p:cNvSpPr>
            <p:nvPr/>
          </p:nvSpPr>
          <p:spPr bwMode="auto">
            <a:xfrm>
              <a:off x="5059975" y="5219123"/>
              <a:ext cx="4763" cy="4445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5" name="Freeform 209">
              <a:extLst>
                <a:ext uri="{FF2B5EF4-FFF2-40B4-BE49-F238E27FC236}">
                  <a16:creationId xmlns:a16="http://schemas.microsoft.com/office/drawing/2014/main" id="{73477C6D-29B7-6BD8-814C-DBA8919860B4}"/>
                </a:ext>
              </a:extLst>
            </p:cNvPr>
            <p:cNvSpPr>
              <a:spLocks/>
            </p:cNvSpPr>
            <p:nvPr/>
          </p:nvSpPr>
          <p:spPr bwMode="auto">
            <a:xfrm>
              <a:off x="4901225" y="5133398"/>
              <a:ext cx="212725" cy="203200"/>
            </a:xfrm>
            <a:custGeom>
              <a:avLst/>
              <a:gdLst>
                <a:gd name="T0" fmla="*/ 43 w 47"/>
                <a:gd name="T1" fmla="*/ 45 h 45"/>
                <a:gd name="T2" fmla="*/ 44 w 47"/>
                <a:gd name="T3" fmla="*/ 13 h 45"/>
                <a:gd name="T4" fmla="*/ 30 w 47"/>
                <a:gd name="T5" fmla="*/ 0 h 45"/>
                <a:gd name="T6" fmla="*/ 17 w 47"/>
                <a:gd name="T7" fmla="*/ 0 h 45"/>
                <a:gd name="T8" fmla="*/ 2 w 47"/>
                <a:gd name="T9" fmla="*/ 14 h 45"/>
                <a:gd name="T10" fmla="*/ 6 w 47"/>
                <a:gd name="T11" fmla="*/ 45 h 45"/>
              </a:gdLst>
              <a:ahLst/>
              <a:cxnLst>
                <a:cxn ang="0">
                  <a:pos x="T0" y="T1"/>
                </a:cxn>
                <a:cxn ang="0">
                  <a:pos x="T2" y="T3"/>
                </a:cxn>
                <a:cxn ang="0">
                  <a:pos x="T4" y="T5"/>
                </a:cxn>
                <a:cxn ang="0">
                  <a:pos x="T6" y="T7"/>
                </a:cxn>
                <a:cxn ang="0">
                  <a:pos x="T8" y="T9"/>
                </a:cxn>
                <a:cxn ang="0">
                  <a:pos x="T10" y="T11"/>
                </a:cxn>
              </a:cxnLst>
              <a:rect l="0" t="0" r="r" b="b"/>
              <a:pathLst>
                <a:path w="47" h="45">
                  <a:moveTo>
                    <a:pt x="43" y="45"/>
                  </a:moveTo>
                  <a:cubicBezTo>
                    <a:pt x="47" y="35"/>
                    <a:pt x="45" y="25"/>
                    <a:pt x="44" y="13"/>
                  </a:cubicBezTo>
                  <a:cubicBezTo>
                    <a:pt x="44" y="5"/>
                    <a:pt x="38" y="0"/>
                    <a:pt x="30" y="0"/>
                  </a:cubicBezTo>
                  <a:cubicBezTo>
                    <a:pt x="17" y="0"/>
                    <a:pt x="17" y="0"/>
                    <a:pt x="17" y="0"/>
                  </a:cubicBezTo>
                  <a:cubicBezTo>
                    <a:pt x="9" y="0"/>
                    <a:pt x="3" y="4"/>
                    <a:pt x="2" y="14"/>
                  </a:cubicBezTo>
                  <a:cubicBezTo>
                    <a:pt x="2" y="29"/>
                    <a:pt x="0" y="37"/>
                    <a:pt x="6" y="45"/>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6" name="Line 210">
              <a:extLst>
                <a:ext uri="{FF2B5EF4-FFF2-40B4-BE49-F238E27FC236}">
                  <a16:creationId xmlns:a16="http://schemas.microsoft.com/office/drawing/2014/main" id="{025FE67E-E8D6-31BF-C70F-6E4F39FF24A2}"/>
                </a:ext>
              </a:extLst>
            </p:cNvPr>
            <p:cNvSpPr>
              <a:spLocks noChangeShapeType="1"/>
            </p:cNvSpPr>
            <p:nvPr/>
          </p:nvSpPr>
          <p:spPr bwMode="auto">
            <a:xfrm>
              <a:off x="5040925" y="5106410"/>
              <a:ext cx="0" cy="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7" name="Freeform 211">
              <a:extLst>
                <a:ext uri="{FF2B5EF4-FFF2-40B4-BE49-F238E27FC236}">
                  <a16:creationId xmlns:a16="http://schemas.microsoft.com/office/drawing/2014/main" id="{7DDE092F-092C-595E-C267-EC1D2C434178}"/>
                </a:ext>
              </a:extLst>
            </p:cNvPr>
            <p:cNvSpPr>
              <a:spLocks/>
            </p:cNvSpPr>
            <p:nvPr/>
          </p:nvSpPr>
          <p:spPr bwMode="auto">
            <a:xfrm>
              <a:off x="4964725" y="5025448"/>
              <a:ext cx="85725" cy="107950"/>
            </a:xfrm>
            <a:custGeom>
              <a:avLst/>
              <a:gdLst>
                <a:gd name="T0" fmla="*/ 9 w 19"/>
                <a:gd name="T1" fmla="*/ 24 h 24"/>
                <a:gd name="T2" fmla="*/ 0 w 19"/>
                <a:gd name="T3" fmla="*/ 12 h 24"/>
                <a:gd name="T4" fmla="*/ 9 w 19"/>
                <a:gd name="T5" fmla="*/ 0 h 24"/>
                <a:gd name="T6" fmla="*/ 18 w 19"/>
                <a:gd name="T7" fmla="*/ 12 h 24"/>
                <a:gd name="T8" fmla="*/ 17 w 19"/>
                <a:gd name="T9" fmla="*/ 18 h 24"/>
              </a:gdLst>
              <a:ahLst/>
              <a:cxnLst>
                <a:cxn ang="0">
                  <a:pos x="T0" y="T1"/>
                </a:cxn>
                <a:cxn ang="0">
                  <a:pos x="T2" y="T3"/>
                </a:cxn>
                <a:cxn ang="0">
                  <a:pos x="T4" y="T5"/>
                </a:cxn>
                <a:cxn ang="0">
                  <a:pos x="T6" y="T7"/>
                </a:cxn>
                <a:cxn ang="0">
                  <a:pos x="T8" y="T9"/>
                </a:cxn>
              </a:cxnLst>
              <a:rect l="0" t="0" r="r" b="b"/>
              <a:pathLst>
                <a:path w="19" h="24">
                  <a:moveTo>
                    <a:pt x="9" y="24"/>
                  </a:moveTo>
                  <a:cubicBezTo>
                    <a:pt x="6" y="24"/>
                    <a:pt x="1" y="19"/>
                    <a:pt x="0" y="12"/>
                  </a:cubicBezTo>
                  <a:cubicBezTo>
                    <a:pt x="0" y="5"/>
                    <a:pt x="3" y="0"/>
                    <a:pt x="9" y="0"/>
                  </a:cubicBezTo>
                  <a:cubicBezTo>
                    <a:pt x="16" y="0"/>
                    <a:pt x="19" y="5"/>
                    <a:pt x="18" y="12"/>
                  </a:cubicBezTo>
                  <a:cubicBezTo>
                    <a:pt x="18" y="14"/>
                    <a:pt x="18" y="16"/>
                    <a:pt x="17" y="18"/>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8" name="Freeform 212">
              <a:extLst>
                <a:ext uri="{FF2B5EF4-FFF2-40B4-BE49-F238E27FC236}">
                  <a16:creationId xmlns:a16="http://schemas.microsoft.com/office/drawing/2014/main" id="{E69DE4F9-42DF-D58B-74DE-B385104B3C76}"/>
                </a:ext>
              </a:extLst>
            </p:cNvPr>
            <p:cNvSpPr>
              <a:spLocks/>
            </p:cNvSpPr>
            <p:nvPr/>
          </p:nvSpPr>
          <p:spPr bwMode="auto">
            <a:xfrm>
              <a:off x="4677387" y="5309610"/>
              <a:ext cx="93663" cy="88900"/>
            </a:xfrm>
            <a:custGeom>
              <a:avLst/>
              <a:gdLst>
                <a:gd name="T0" fmla="*/ 31 w 59"/>
                <a:gd name="T1" fmla="*/ 56 h 56"/>
                <a:gd name="T2" fmla="*/ 0 w 59"/>
                <a:gd name="T3" fmla="*/ 28 h 56"/>
                <a:gd name="T4" fmla="*/ 31 w 59"/>
                <a:gd name="T5" fmla="*/ 0 h 56"/>
                <a:gd name="T6" fmla="*/ 59 w 59"/>
                <a:gd name="T7" fmla="*/ 28 h 56"/>
                <a:gd name="T8" fmla="*/ 31 w 59"/>
                <a:gd name="T9" fmla="*/ 56 h 56"/>
              </a:gdLst>
              <a:ahLst/>
              <a:cxnLst>
                <a:cxn ang="0">
                  <a:pos x="T0" y="T1"/>
                </a:cxn>
                <a:cxn ang="0">
                  <a:pos x="T2" y="T3"/>
                </a:cxn>
                <a:cxn ang="0">
                  <a:pos x="T4" y="T5"/>
                </a:cxn>
                <a:cxn ang="0">
                  <a:pos x="T6" y="T7"/>
                </a:cxn>
                <a:cxn ang="0">
                  <a:pos x="T8" y="T9"/>
                </a:cxn>
              </a:cxnLst>
              <a:rect l="0" t="0" r="r" b="b"/>
              <a:pathLst>
                <a:path w="59" h="56">
                  <a:moveTo>
                    <a:pt x="31" y="56"/>
                  </a:moveTo>
                  <a:lnTo>
                    <a:pt x="0" y="28"/>
                  </a:lnTo>
                  <a:lnTo>
                    <a:pt x="31" y="0"/>
                  </a:lnTo>
                  <a:lnTo>
                    <a:pt x="59" y="28"/>
                  </a:lnTo>
                  <a:lnTo>
                    <a:pt x="31" y="56"/>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79" name="Freeform 213">
              <a:extLst>
                <a:ext uri="{FF2B5EF4-FFF2-40B4-BE49-F238E27FC236}">
                  <a16:creationId xmlns:a16="http://schemas.microsoft.com/office/drawing/2014/main" id="{4C1CF50F-6485-4313-EC73-E318A06365B9}"/>
                </a:ext>
              </a:extLst>
            </p:cNvPr>
            <p:cNvSpPr>
              <a:spLocks/>
            </p:cNvSpPr>
            <p:nvPr/>
          </p:nvSpPr>
          <p:spPr bwMode="auto">
            <a:xfrm>
              <a:off x="4901225" y="5412798"/>
              <a:ext cx="90488" cy="80963"/>
            </a:xfrm>
            <a:custGeom>
              <a:avLst/>
              <a:gdLst>
                <a:gd name="T0" fmla="*/ 32 w 57"/>
                <a:gd name="T1" fmla="*/ 51 h 51"/>
                <a:gd name="T2" fmla="*/ 57 w 57"/>
                <a:gd name="T3" fmla="*/ 0 h 51"/>
                <a:gd name="T4" fmla="*/ 0 w 57"/>
                <a:gd name="T5" fmla="*/ 3 h 51"/>
                <a:gd name="T6" fmla="*/ 32 w 57"/>
                <a:gd name="T7" fmla="*/ 51 h 51"/>
              </a:gdLst>
              <a:ahLst/>
              <a:cxnLst>
                <a:cxn ang="0">
                  <a:pos x="T0" y="T1"/>
                </a:cxn>
                <a:cxn ang="0">
                  <a:pos x="T2" y="T3"/>
                </a:cxn>
                <a:cxn ang="0">
                  <a:pos x="T4" y="T5"/>
                </a:cxn>
                <a:cxn ang="0">
                  <a:pos x="T6" y="T7"/>
                </a:cxn>
              </a:cxnLst>
              <a:rect l="0" t="0" r="r" b="b"/>
              <a:pathLst>
                <a:path w="57" h="51">
                  <a:moveTo>
                    <a:pt x="32" y="51"/>
                  </a:moveTo>
                  <a:lnTo>
                    <a:pt x="57" y="0"/>
                  </a:lnTo>
                  <a:lnTo>
                    <a:pt x="0" y="3"/>
                  </a:lnTo>
                  <a:lnTo>
                    <a:pt x="32" y="51"/>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80" name="Oval 214">
              <a:extLst>
                <a:ext uri="{FF2B5EF4-FFF2-40B4-BE49-F238E27FC236}">
                  <a16:creationId xmlns:a16="http://schemas.microsoft.com/office/drawing/2014/main" id="{FACB8B36-E2AB-33E0-50C2-0EB14D625DA8}"/>
                </a:ext>
              </a:extLst>
            </p:cNvPr>
            <p:cNvSpPr>
              <a:spLocks noChangeArrowheads="1"/>
            </p:cNvSpPr>
            <p:nvPr/>
          </p:nvSpPr>
          <p:spPr bwMode="auto">
            <a:xfrm>
              <a:off x="4785337" y="5390573"/>
              <a:ext cx="80963" cy="76200"/>
            </a:xfrm>
            <a:prstGeom prst="ellipse">
              <a:avLst/>
            </a:pr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sp>
          <p:nvSpPr>
            <p:cNvPr id="81" name="Oval 215">
              <a:extLst>
                <a:ext uri="{FF2B5EF4-FFF2-40B4-BE49-F238E27FC236}">
                  <a16:creationId xmlns:a16="http://schemas.microsoft.com/office/drawing/2014/main" id="{730BFDCC-9DFF-C2F6-3716-9FFECEB6FFE0}"/>
                </a:ext>
              </a:extLst>
            </p:cNvPr>
            <p:cNvSpPr>
              <a:spLocks noChangeArrowheads="1"/>
            </p:cNvSpPr>
            <p:nvPr/>
          </p:nvSpPr>
          <p:spPr bwMode="auto">
            <a:xfrm>
              <a:off x="4969487" y="5304848"/>
              <a:ext cx="76200" cy="80963"/>
            </a:xfrm>
            <a:prstGeom prst="ellipse">
              <a:avLst/>
            </a:pr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latin typeface="+mj-lt"/>
              </a:endParaRPr>
            </a:p>
          </p:txBody>
        </p:sp>
      </p:grpSp>
      <p:sp>
        <p:nvSpPr>
          <p:cNvPr id="58" name="Ellipse 15">
            <a:extLst>
              <a:ext uri="{FF2B5EF4-FFF2-40B4-BE49-F238E27FC236}">
                <a16:creationId xmlns:a16="http://schemas.microsoft.com/office/drawing/2014/main" id="{61778EE8-94C9-4EF4-C2F9-93B8C5BE0890}"/>
              </a:ext>
            </a:extLst>
          </p:cNvPr>
          <p:cNvSpPr/>
          <p:nvPr/>
        </p:nvSpPr>
        <p:spPr>
          <a:xfrm>
            <a:off x="3851036" y="4115823"/>
            <a:ext cx="523951" cy="516738"/>
          </a:xfrm>
          <a:prstGeom prst="ellipse">
            <a:avLst/>
          </a:prstGeom>
          <a:solidFill>
            <a:srgbClr val="F8F5E7"/>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59" name="Group 58">
            <a:extLst>
              <a:ext uri="{FF2B5EF4-FFF2-40B4-BE49-F238E27FC236}">
                <a16:creationId xmlns:a16="http://schemas.microsoft.com/office/drawing/2014/main" id="{C89C821B-C4F5-BF7D-A5C8-99A89FFE2743}"/>
              </a:ext>
            </a:extLst>
          </p:cNvPr>
          <p:cNvGrpSpPr/>
          <p:nvPr/>
        </p:nvGrpSpPr>
        <p:grpSpPr>
          <a:xfrm>
            <a:off x="3972051" y="4217835"/>
            <a:ext cx="281920" cy="312713"/>
            <a:chOff x="6280311" y="1697783"/>
            <a:chExt cx="342137" cy="379507"/>
          </a:xfrm>
        </p:grpSpPr>
        <p:sp>
          <p:nvSpPr>
            <p:cNvPr id="60" name="Freeform: Shape 59">
              <a:extLst>
                <a:ext uri="{FF2B5EF4-FFF2-40B4-BE49-F238E27FC236}">
                  <a16:creationId xmlns:a16="http://schemas.microsoft.com/office/drawing/2014/main" id="{12CDF5F0-5697-385E-B8BA-18F3FDCC2277}"/>
                </a:ext>
              </a:extLst>
            </p:cNvPr>
            <p:cNvSpPr/>
            <p:nvPr/>
          </p:nvSpPr>
          <p:spPr>
            <a:xfrm>
              <a:off x="6414840" y="1893274"/>
              <a:ext cx="207608" cy="184016"/>
            </a:xfrm>
            <a:custGeom>
              <a:avLst/>
              <a:gdLst>
                <a:gd name="connsiteX0" fmla="*/ 147110 w 207607"/>
                <a:gd name="connsiteY0" fmla="*/ 138852 h 184015"/>
                <a:gd name="connsiteX1" fmla="*/ 199579 w 207607"/>
                <a:gd name="connsiteY1" fmla="*/ 79354 h 184015"/>
                <a:gd name="connsiteX2" fmla="*/ 175326 w 207607"/>
                <a:gd name="connsiteY2" fmla="*/ 11928 h 184015"/>
                <a:gd name="connsiteX3" fmla="*/ 107901 w 207607"/>
                <a:gd name="connsiteY3" fmla="*/ 36181 h 184015"/>
                <a:gd name="connsiteX4" fmla="*/ 105730 w 207607"/>
                <a:gd name="connsiteY4" fmla="*/ 42692 h 184015"/>
                <a:gd name="connsiteX5" fmla="*/ 103560 w 207607"/>
                <a:gd name="connsiteY5" fmla="*/ 36181 h 184015"/>
                <a:gd name="connsiteX6" fmla="*/ 36135 w 207607"/>
                <a:gd name="connsiteY6" fmla="*/ 11928 h 184015"/>
                <a:gd name="connsiteX7" fmla="*/ 11929 w 207607"/>
                <a:gd name="connsiteY7" fmla="*/ 79354 h 184015"/>
                <a:gd name="connsiteX8" fmla="*/ 105730 w 207607"/>
                <a:gd name="connsiteY8" fmla="*/ 177212 h 184015"/>
                <a:gd name="connsiteX9" fmla="*/ 105730 w 207607"/>
                <a:gd name="connsiteY9" fmla="*/ 176976 h 1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07" h="184015">
                  <a:moveTo>
                    <a:pt x="147110" y="138852"/>
                  </a:moveTo>
                  <a:cubicBezTo>
                    <a:pt x="169381" y="117289"/>
                    <a:pt x="193539" y="92235"/>
                    <a:pt x="199579" y="79354"/>
                  </a:cubicBezTo>
                  <a:cubicBezTo>
                    <a:pt x="211516" y="54063"/>
                    <a:pt x="200664" y="23866"/>
                    <a:pt x="175326" y="11928"/>
                  </a:cubicBezTo>
                  <a:cubicBezTo>
                    <a:pt x="150036" y="-9"/>
                    <a:pt x="119838" y="10843"/>
                    <a:pt x="107901" y="36181"/>
                  </a:cubicBezTo>
                  <a:cubicBezTo>
                    <a:pt x="107099" y="37926"/>
                    <a:pt x="106344" y="40144"/>
                    <a:pt x="105730" y="42692"/>
                  </a:cubicBezTo>
                  <a:cubicBezTo>
                    <a:pt x="105117" y="40144"/>
                    <a:pt x="104409" y="37926"/>
                    <a:pt x="103560" y="36181"/>
                  </a:cubicBezTo>
                  <a:cubicBezTo>
                    <a:pt x="91623" y="10890"/>
                    <a:pt x="61472" y="38"/>
                    <a:pt x="36135" y="11928"/>
                  </a:cubicBezTo>
                  <a:cubicBezTo>
                    <a:pt x="10844" y="23866"/>
                    <a:pt x="-8" y="54016"/>
                    <a:pt x="11929" y="79354"/>
                  </a:cubicBezTo>
                  <a:cubicBezTo>
                    <a:pt x="23867" y="104644"/>
                    <a:pt x="105730" y="177212"/>
                    <a:pt x="105730" y="177212"/>
                  </a:cubicBezTo>
                  <a:cubicBezTo>
                    <a:pt x="105730" y="177212"/>
                    <a:pt x="105730" y="177118"/>
                    <a:pt x="105730" y="176976"/>
                  </a:cubicBezTo>
                </a:path>
              </a:pathLst>
            </a:custGeom>
            <a:noFill/>
            <a:ln w="6350" cap="rnd">
              <a:solidFill>
                <a:srgbClr val="244655"/>
              </a:solidFill>
              <a:prstDash val="solid"/>
              <a:round/>
            </a:ln>
          </p:spPr>
          <p:txBody>
            <a:bodyPr rtlCol="0" anchor="ctr"/>
            <a:lstStyle/>
            <a:p>
              <a:endParaRPr lang="en-GB">
                <a:latin typeface="+mj-lt"/>
              </a:endParaRPr>
            </a:p>
          </p:txBody>
        </p:sp>
        <p:sp>
          <p:nvSpPr>
            <p:cNvPr id="61" name="Freeform: Shape 60">
              <a:extLst>
                <a:ext uri="{FF2B5EF4-FFF2-40B4-BE49-F238E27FC236}">
                  <a16:creationId xmlns:a16="http://schemas.microsoft.com/office/drawing/2014/main" id="{F8FEE0E5-5FFD-F696-5E0E-85CC0038A277}"/>
                </a:ext>
              </a:extLst>
            </p:cNvPr>
            <p:cNvSpPr/>
            <p:nvPr/>
          </p:nvSpPr>
          <p:spPr>
            <a:xfrm>
              <a:off x="6359532" y="2042978"/>
              <a:ext cx="141551" cy="14155"/>
            </a:xfrm>
            <a:custGeom>
              <a:avLst/>
              <a:gdLst>
                <a:gd name="connsiteX0" fmla="*/ 137257 w 141550"/>
                <a:gd name="connsiteY0" fmla="*/ 7078 h 14155"/>
                <a:gd name="connsiteX1" fmla="*/ 7078 w 141550"/>
                <a:gd name="connsiteY1" fmla="*/ 7078 h 14155"/>
              </a:gdLst>
              <a:ahLst/>
              <a:cxnLst>
                <a:cxn ang="0">
                  <a:pos x="connsiteX0" y="connsiteY0"/>
                </a:cxn>
                <a:cxn ang="0">
                  <a:pos x="connsiteX1" y="connsiteY1"/>
                </a:cxn>
              </a:cxnLst>
              <a:rect l="l" t="t" r="r" b="b"/>
              <a:pathLst>
                <a:path w="141550" h="14155">
                  <a:moveTo>
                    <a:pt x="137257" y="7078"/>
                  </a:moveTo>
                  <a:lnTo>
                    <a:pt x="7078" y="7078"/>
                  </a:lnTo>
                </a:path>
              </a:pathLst>
            </a:custGeom>
            <a:ln w="6350" cap="rnd">
              <a:solidFill>
                <a:srgbClr val="244655"/>
              </a:solidFill>
              <a:prstDash val="solid"/>
              <a:round/>
            </a:ln>
          </p:spPr>
          <p:txBody>
            <a:bodyPr rtlCol="0" anchor="ctr"/>
            <a:lstStyle/>
            <a:p>
              <a:endParaRPr lang="en-GB">
                <a:latin typeface="+mj-lt"/>
              </a:endParaRPr>
            </a:p>
          </p:txBody>
        </p:sp>
        <p:sp>
          <p:nvSpPr>
            <p:cNvPr id="62" name="Freeform: Shape 61">
              <a:extLst>
                <a:ext uri="{FF2B5EF4-FFF2-40B4-BE49-F238E27FC236}">
                  <a16:creationId xmlns:a16="http://schemas.microsoft.com/office/drawing/2014/main" id="{829BB96C-F154-ECA3-D347-B15F11E94B4F}"/>
                </a:ext>
              </a:extLst>
            </p:cNvPr>
            <p:cNvSpPr/>
            <p:nvPr/>
          </p:nvSpPr>
          <p:spPr>
            <a:xfrm>
              <a:off x="6280311" y="1858396"/>
              <a:ext cx="250073" cy="198171"/>
            </a:xfrm>
            <a:custGeom>
              <a:avLst/>
              <a:gdLst>
                <a:gd name="connsiteX0" fmla="*/ 7078 w 250073"/>
                <a:gd name="connsiteY0" fmla="*/ 191660 h 198170"/>
                <a:gd name="connsiteX1" fmla="*/ 7078 w 250073"/>
                <a:gd name="connsiteY1" fmla="*/ 102624 h 198170"/>
                <a:gd name="connsiteX2" fmla="*/ 102624 w 250073"/>
                <a:gd name="connsiteY2" fmla="*/ 7078 h 198170"/>
                <a:gd name="connsiteX3" fmla="*/ 191094 w 250073"/>
                <a:gd name="connsiteY3" fmla="*/ 7078 h 198170"/>
                <a:gd name="connsiteX4" fmla="*/ 244553 w 250073"/>
                <a:gd name="connsiteY4" fmla="*/ 23403 h 198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73" h="198170">
                  <a:moveTo>
                    <a:pt x="7078" y="191660"/>
                  </a:moveTo>
                  <a:lnTo>
                    <a:pt x="7078" y="102624"/>
                  </a:lnTo>
                  <a:cubicBezTo>
                    <a:pt x="7078" y="49873"/>
                    <a:pt x="49873" y="7078"/>
                    <a:pt x="102624" y="7078"/>
                  </a:cubicBezTo>
                  <a:lnTo>
                    <a:pt x="191094" y="7078"/>
                  </a:lnTo>
                  <a:cubicBezTo>
                    <a:pt x="210911" y="7078"/>
                    <a:pt x="229266" y="13117"/>
                    <a:pt x="244553" y="23403"/>
                  </a:cubicBezTo>
                </a:path>
              </a:pathLst>
            </a:custGeom>
            <a:noFill/>
            <a:ln w="6350" cap="rnd">
              <a:solidFill>
                <a:srgbClr val="244655"/>
              </a:solidFill>
              <a:prstDash val="solid"/>
              <a:round/>
            </a:ln>
          </p:spPr>
          <p:txBody>
            <a:bodyPr rtlCol="0" anchor="ctr"/>
            <a:lstStyle/>
            <a:p>
              <a:endParaRPr lang="en-GB">
                <a:latin typeface="+mj-lt"/>
              </a:endParaRPr>
            </a:p>
          </p:txBody>
        </p:sp>
        <p:sp>
          <p:nvSpPr>
            <p:cNvPr id="63" name="Freeform: Shape 62">
              <a:extLst>
                <a:ext uri="{FF2B5EF4-FFF2-40B4-BE49-F238E27FC236}">
                  <a16:creationId xmlns:a16="http://schemas.microsoft.com/office/drawing/2014/main" id="{AE9E39B0-0CD1-92A0-1657-0F1DD0550607}"/>
                </a:ext>
              </a:extLst>
            </p:cNvPr>
            <p:cNvSpPr/>
            <p:nvPr/>
          </p:nvSpPr>
          <p:spPr>
            <a:xfrm>
              <a:off x="6359538" y="1697783"/>
              <a:ext cx="132114" cy="174579"/>
            </a:xfrm>
            <a:custGeom>
              <a:avLst/>
              <a:gdLst>
                <a:gd name="connsiteX0" fmla="*/ 67844 w 132114"/>
                <a:gd name="connsiteY0" fmla="*/ 167643 h 174579"/>
                <a:gd name="connsiteX1" fmla="*/ 7543 w 132114"/>
                <a:gd name="connsiteY1" fmla="*/ 87384 h 174579"/>
                <a:gd name="connsiteX2" fmla="*/ 67844 w 132114"/>
                <a:gd name="connsiteY2" fmla="*/ 7078 h 174579"/>
                <a:gd name="connsiteX3" fmla="*/ 128145 w 132114"/>
                <a:gd name="connsiteY3" fmla="*/ 87337 h 174579"/>
                <a:gd name="connsiteX4" fmla="*/ 118614 w 132114"/>
                <a:gd name="connsiteY4" fmla="*/ 125225 h 17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14" h="174579">
                  <a:moveTo>
                    <a:pt x="67844" y="167643"/>
                  </a:moveTo>
                  <a:cubicBezTo>
                    <a:pt x="42507" y="167643"/>
                    <a:pt x="11932" y="137210"/>
                    <a:pt x="7543" y="87384"/>
                  </a:cubicBezTo>
                  <a:cubicBezTo>
                    <a:pt x="3675" y="43173"/>
                    <a:pt x="23916" y="7078"/>
                    <a:pt x="67844" y="7078"/>
                  </a:cubicBezTo>
                  <a:cubicBezTo>
                    <a:pt x="111772" y="7078"/>
                    <a:pt x="132061" y="43173"/>
                    <a:pt x="128145" y="87337"/>
                  </a:cubicBezTo>
                  <a:cubicBezTo>
                    <a:pt x="126871" y="101681"/>
                    <a:pt x="123474" y="114373"/>
                    <a:pt x="118614" y="125225"/>
                  </a:cubicBezTo>
                </a:path>
              </a:pathLst>
            </a:custGeom>
            <a:noFill/>
            <a:ln w="6350" cap="rnd">
              <a:solidFill>
                <a:srgbClr val="244655"/>
              </a:solidFill>
              <a:prstDash val="solid"/>
              <a:round/>
            </a:ln>
          </p:spPr>
          <p:txBody>
            <a:bodyPr rtlCol="0" anchor="ctr"/>
            <a:lstStyle/>
            <a:p>
              <a:endParaRPr lang="en-GB">
                <a:latin typeface="+mj-lt"/>
              </a:endParaRPr>
            </a:p>
          </p:txBody>
        </p:sp>
        <p:sp>
          <p:nvSpPr>
            <p:cNvPr id="64" name="Freeform: Shape 63">
              <a:extLst>
                <a:ext uri="{FF2B5EF4-FFF2-40B4-BE49-F238E27FC236}">
                  <a16:creationId xmlns:a16="http://schemas.microsoft.com/office/drawing/2014/main" id="{E47550A6-1275-E99B-676E-ABC66F43A3E6}"/>
                </a:ext>
              </a:extLst>
            </p:cNvPr>
            <p:cNvSpPr/>
            <p:nvPr/>
          </p:nvSpPr>
          <p:spPr>
            <a:xfrm>
              <a:off x="6468385" y="1953754"/>
              <a:ext cx="117959" cy="61339"/>
            </a:xfrm>
            <a:custGeom>
              <a:avLst/>
              <a:gdLst>
                <a:gd name="connsiteX0" fmla="*/ 7078 w 117959"/>
                <a:gd name="connsiteY0" fmla="*/ 35199 h 61338"/>
                <a:gd name="connsiteX1" fmla="*/ 36662 w 117959"/>
                <a:gd name="connsiteY1" fmla="*/ 35199 h 61338"/>
                <a:gd name="connsiteX2" fmla="*/ 36662 w 117959"/>
                <a:gd name="connsiteY2" fmla="*/ 7078 h 61338"/>
                <a:gd name="connsiteX3" fmla="*/ 75683 w 117959"/>
                <a:gd name="connsiteY3" fmla="*/ 56290 h 61338"/>
                <a:gd name="connsiteX4" fmla="*/ 75683 w 117959"/>
                <a:gd name="connsiteY4" fmla="*/ 25809 h 61338"/>
                <a:gd name="connsiteX5" fmla="*/ 110976 w 117959"/>
                <a:gd name="connsiteY5" fmla="*/ 25809 h 6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59" h="61338">
                  <a:moveTo>
                    <a:pt x="7078" y="35199"/>
                  </a:moveTo>
                  <a:lnTo>
                    <a:pt x="36662" y="35199"/>
                  </a:lnTo>
                  <a:lnTo>
                    <a:pt x="36662" y="7078"/>
                  </a:lnTo>
                  <a:lnTo>
                    <a:pt x="75683" y="56290"/>
                  </a:lnTo>
                  <a:lnTo>
                    <a:pt x="75683" y="25809"/>
                  </a:lnTo>
                  <a:lnTo>
                    <a:pt x="110976" y="25809"/>
                  </a:lnTo>
                </a:path>
              </a:pathLst>
            </a:custGeom>
            <a:noFill/>
            <a:ln w="6350" cap="rnd">
              <a:solidFill>
                <a:srgbClr val="244655"/>
              </a:solidFill>
              <a:prstDash val="solid"/>
              <a:round/>
            </a:ln>
          </p:spPr>
          <p:txBody>
            <a:bodyPr rtlCol="0" anchor="ctr"/>
            <a:lstStyle/>
            <a:p>
              <a:endParaRPr lang="en-GB">
                <a:latin typeface="+mj-lt"/>
              </a:endParaRPr>
            </a:p>
          </p:txBody>
        </p:sp>
      </p:grpSp>
      <p:sp>
        <p:nvSpPr>
          <p:cNvPr id="39" name="Ellipse 15">
            <a:extLst>
              <a:ext uri="{FF2B5EF4-FFF2-40B4-BE49-F238E27FC236}">
                <a16:creationId xmlns:a16="http://schemas.microsoft.com/office/drawing/2014/main" id="{75DEF9B9-2107-29D3-8386-73137F487654}"/>
              </a:ext>
            </a:extLst>
          </p:cNvPr>
          <p:cNvSpPr/>
          <p:nvPr/>
        </p:nvSpPr>
        <p:spPr>
          <a:xfrm>
            <a:off x="4655847" y="4600490"/>
            <a:ext cx="523951" cy="516738"/>
          </a:xfrm>
          <a:prstGeom prst="ellipse">
            <a:avLst/>
          </a:prstGeom>
          <a:solidFill>
            <a:srgbClr val="244655"/>
          </a:solidFill>
          <a:ln w="12700" cap="flat" cmpd="sng" algn="ctr">
            <a:noFill/>
            <a:prstDash val="solid"/>
            <a:miter lim="800000"/>
          </a:ln>
          <a:effectLst/>
        </p:spPr>
        <p:txBody>
          <a:bodyPr lIns="0" tIns="0" rIns="0" bIns="0" rtlCol="0" anchor="ctr"/>
          <a:lstStyle/>
          <a:p>
            <a:pPr algn="ctr" defTabSz="914400">
              <a:lnSpc>
                <a:spcPct val="100000"/>
              </a:lnSpc>
              <a:spcAft>
                <a:spcPts val="0"/>
              </a:spcAft>
              <a:buNone/>
              <a:defRPr/>
            </a:pPr>
            <a:endParaRPr lang="en-GB" kern="0">
              <a:solidFill>
                <a:prstClr val="white"/>
              </a:solidFill>
              <a:latin typeface="+mj-lt"/>
              <a:ea typeface="Impact" charset="0"/>
              <a:cs typeface="Impact" charset="0"/>
            </a:endParaRPr>
          </a:p>
        </p:txBody>
      </p:sp>
      <p:grpSp>
        <p:nvGrpSpPr>
          <p:cNvPr id="40" name="Group 39">
            <a:extLst>
              <a:ext uri="{FF2B5EF4-FFF2-40B4-BE49-F238E27FC236}">
                <a16:creationId xmlns:a16="http://schemas.microsoft.com/office/drawing/2014/main" id="{3161FDFC-C814-D53E-E5B0-FC07BD1540DC}"/>
              </a:ext>
            </a:extLst>
          </p:cNvPr>
          <p:cNvGrpSpPr/>
          <p:nvPr/>
        </p:nvGrpSpPr>
        <p:grpSpPr>
          <a:xfrm>
            <a:off x="4766811" y="4767681"/>
            <a:ext cx="302022" cy="248842"/>
            <a:chOff x="3010432" y="4162699"/>
            <a:chExt cx="559232" cy="460762"/>
          </a:xfrm>
        </p:grpSpPr>
        <p:sp>
          <p:nvSpPr>
            <p:cNvPr id="41" name="Freeform: Shape 40">
              <a:extLst>
                <a:ext uri="{FF2B5EF4-FFF2-40B4-BE49-F238E27FC236}">
                  <a16:creationId xmlns:a16="http://schemas.microsoft.com/office/drawing/2014/main" id="{E47DCEE3-393C-7A8E-D692-D0ACFF45AD69}"/>
                </a:ext>
              </a:extLst>
            </p:cNvPr>
            <p:cNvSpPr/>
            <p:nvPr/>
          </p:nvSpPr>
          <p:spPr>
            <a:xfrm>
              <a:off x="3010432" y="4162872"/>
              <a:ext cx="353786" cy="460589"/>
            </a:xfrm>
            <a:custGeom>
              <a:avLst/>
              <a:gdLst>
                <a:gd name="connsiteX0" fmla="*/ 358976 w 353785"/>
                <a:gd name="connsiteY0" fmla="*/ 400339 h 460589"/>
                <a:gd name="connsiteX1" fmla="*/ 281544 w 353785"/>
                <a:gd name="connsiteY1" fmla="*/ 462419 h 460589"/>
                <a:gd name="connsiteX2" fmla="*/ 13868 w 353785"/>
                <a:gd name="connsiteY2" fmla="*/ 207426 h 460589"/>
                <a:gd name="connsiteX3" fmla="*/ 83290 w 353785"/>
                <a:gd name="connsiteY3" fmla="*/ 13845 h 460589"/>
                <a:gd name="connsiteX4" fmla="*/ 156717 w 353785"/>
                <a:gd name="connsiteY4" fmla="*/ 495 h 460589"/>
                <a:gd name="connsiteX5" fmla="*/ 192764 w 353785"/>
                <a:gd name="connsiteY5" fmla="*/ 7837 h 46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785" h="460589">
                  <a:moveTo>
                    <a:pt x="358976" y="400339"/>
                  </a:moveTo>
                  <a:cubicBezTo>
                    <a:pt x="314920" y="436385"/>
                    <a:pt x="281544" y="462419"/>
                    <a:pt x="281544" y="462419"/>
                  </a:cubicBezTo>
                  <a:cubicBezTo>
                    <a:pt x="281544" y="462419"/>
                    <a:pt x="47912" y="280186"/>
                    <a:pt x="13868" y="207426"/>
                  </a:cubicBezTo>
                  <a:cubicBezTo>
                    <a:pt x="-20175" y="134666"/>
                    <a:pt x="10531" y="47889"/>
                    <a:pt x="83290" y="13845"/>
                  </a:cubicBezTo>
                  <a:cubicBezTo>
                    <a:pt x="107321" y="2497"/>
                    <a:pt x="132019" y="-1508"/>
                    <a:pt x="156717" y="495"/>
                  </a:cubicBezTo>
                  <a:cubicBezTo>
                    <a:pt x="168733" y="1162"/>
                    <a:pt x="180748" y="3832"/>
                    <a:pt x="192764" y="7837"/>
                  </a:cubicBezTo>
                </a:path>
              </a:pathLst>
            </a:custGeom>
            <a:noFill/>
            <a:ln w="6350" cap="rnd">
              <a:solidFill>
                <a:schemeClr val="bg1"/>
              </a:solidFill>
              <a:prstDash val="solid"/>
              <a:round/>
            </a:ln>
          </p:spPr>
          <p:txBody>
            <a:bodyPr rtlCol="0" anchor="ctr"/>
            <a:lstStyle/>
            <a:p>
              <a:endParaRPr lang="da-DK">
                <a:latin typeface="+mj-lt"/>
              </a:endParaRPr>
            </a:p>
          </p:txBody>
        </p:sp>
        <p:grpSp>
          <p:nvGrpSpPr>
            <p:cNvPr id="42" name="Group 41">
              <a:extLst>
                <a:ext uri="{FF2B5EF4-FFF2-40B4-BE49-F238E27FC236}">
                  <a16:creationId xmlns:a16="http://schemas.microsoft.com/office/drawing/2014/main" id="{CA265E7D-A3EF-2A2F-FD08-FD97DA989E56}"/>
                </a:ext>
              </a:extLst>
            </p:cNvPr>
            <p:cNvGrpSpPr/>
            <p:nvPr/>
          </p:nvGrpSpPr>
          <p:grpSpPr>
            <a:xfrm>
              <a:off x="3125095" y="4162699"/>
              <a:ext cx="444569" cy="380486"/>
              <a:chOff x="3125095" y="4162699"/>
              <a:chExt cx="444569" cy="380486"/>
            </a:xfrm>
          </p:grpSpPr>
          <p:sp>
            <p:nvSpPr>
              <p:cNvPr id="43" name="Freeform: Shape 42">
                <a:extLst>
                  <a:ext uri="{FF2B5EF4-FFF2-40B4-BE49-F238E27FC236}">
                    <a16:creationId xmlns:a16="http://schemas.microsoft.com/office/drawing/2014/main" id="{F2E08FF5-4840-05E8-D6C5-1E1DA344B4D2}"/>
                  </a:ext>
                </a:extLst>
              </p:cNvPr>
              <p:cNvSpPr/>
              <p:nvPr/>
            </p:nvSpPr>
            <p:spPr>
              <a:xfrm>
                <a:off x="3167149" y="4291531"/>
                <a:ext cx="46726" cy="73427"/>
              </a:xfrm>
              <a:custGeom>
                <a:avLst/>
                <a:gdLst>
                  <a:gd name="connsiteX0" fmla="*/ 0 w 46726"/>
                  <a:gd name="connsiteY0" fmla="*/ 67420 h 73427"/>
                  <a:gd name="connsiteX1" fmla="*/ 0 w 46726"/>
                  <a:gd name="connsiteY1" fmla="*/ 67420 h 73427"/>
                  <a:gd name="connsiteX2" fmla="*/ 24031 w 46726"/>
                  <a:gd name="connsiteY2" fmla="*/ 58074 h 73427"/>
                  <a:gd name="connsiteX3" fmla="*/ 46059 w 46726"/>
                  <a:gd name="connsiteY3" fmla="*/ 0 h 73427"/>
                  <a:gd name="connsiteX4" fmla="*/ 46726 w 46726"/>
                  <a:gd name="connsiteY4" fmla="*/ 75430 h 7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6" h="73427">
                    <a:moveTo>
                      <a:pt x="0" y="67420"/>
                    </a:moveTo>
                    <a:lnTo>
                      <a:pt x="0" y="67420"/>
                    </a:lnTo>
                    <a:cubicBezTo>
                      <a:pt x="10013" y="68087"/>
                      <a:pt x="18023" y="64082"/>
                      <a:pt x="24031" y="58074"/>
                    </a:cubicBezTo>
                    <a:cubicBezTo>
                      <a:pt x="30706" y="51399"/>
                      <a:pt x="46059" y="0"/>
                      <a:pt x="46059" y="0"/>
                    </a:cubicBezTo>
                    <a:lnTo>
                      <a:pt x="46726" y="75430"/>
                    </a:lnTo>
                  </a:path>
                </a:pathLst>
              </a:custGeom>
              <a:noFill/>
              <a:ln w="6350" cap="rnd">
                <a:solidFill>
                  <a:schemeClr val="bg1"/>
                </a:solidFill>
                <a:prstDash val="solid"/>
                <a:round/>
              </a:ln>
            </p:spPr>
            <p:txBody>
              <a:bodyPr rtlCol="0" anchor="ctr"/>
              <a:lstStyle/>
              <a:p>
                <a:endParaRPr lang="da-DK">
                  <a:latin typeface="+mj-lt"/>
                </a:endParaRPr>
              </a:p>
            </p:txBody>
          </p:sp>
          <p:sp>
            <p:nvSpPr>
              <p:cNvPr id="44" name="Freeform: Shape 43">
                <a:extLst>
                  <a:ext uri="{FF2B5EF4-FFF2-40B4-BE49-F238E27FC236}">
                    <a16:creationId xmlns:a16="http://schemas.microsoft.com/office/drawing/2014/main" id="{046CFA71-6DF5-3C63-F556-78DA3FAF7CCD}"/>
                  </a:ext>
                </a:extLst>
              </p:cNvPr>
              <p:cNvSpPr/>
              <p:nvPr/>
            </p:nvSpPr>
            <p:spPr>
              <a:xfrm>
                <a:off x="3326019" y="4168039"/>
                <a:ext cx="20026" cy="120154"/>
              </a:xfrm>
              <a:custGeom>
                <a:avLst/>
                <a:gdLst>
                  <a:gd name="connsiteX0" fmla="*/ 0 w 20025"/>
                  <a:gd name="connsiteY0" fmla="*/ 0 h 120153"/>
                  <a:gd name="connsiteX1" fmla="*/ 1335 w 20025"/>
                  <a:gd name="connsiteY1" fmla="*/ 32709 h 120153"/>
                  <a:gd name="connsiteX2" fmla="*/ 1335 w 20025"/>
                  <a:gd name="connsiteY2" fmla="*/ 32709 h 120153"/>
                  <a:gd name="connsiteX3" fmla="*/ 20693 w 20025"/>
                  <a:gd name="connsiteY3" fmla="*/ 82105 h 120153"/>
                  <a:gd name="connsiteX4" fmla="*/ 22028 w 20025"/>
                  <a:gd name="connsiteY4" fmla="*/ 122824 h 12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5" h="120153">
                    <a:moveTo>
                      <a:pt x="0" y="0"/>
                    </a:moveTo>
                    <a:lnTo>
                      <a:pt x="1335" y="32709"/>
                    </a:lnTo>
                    <a:lnTo>
                      <a:pt x="1335" y="32709"/>
                    </a:lnTo>
                    <a:cubicBezTo>
                      <a:pt x="12683" y="46059"/>
                      <a:pt x="20026" y="63414"/>
                      <a:pt x="20693" y="82105"/>
                    </a:cubicBezTo>
                    <a:lnTo>
                      <a:pt x="22028" y="122824"/>
                    </a:lnTo>
                  </a:path>
                </a:pathLst>
              </a:custGeom>
              <a:noFill/>
              <a:ln w="6350" cap="rnd">
                <a:solidFill>
                  <a:schemeClr val="bg1"/>
                </a:solidFill>
                <a:prstDash val="solid"/>
                <a:round/>
              </a:ln>
            </p:spPr>
            <p:txBody>
              <a:bodyPr rtlCol="0" anchor="ctr"/>
              <a:lstStyle/>
              <a:p>
                <a:endParaRPr lang="da-DK">
                  <a:latin typeface="+mj-lt"/>
                </a:endParaRPr>
              </a:p>
            </p:txBody>
          </p:sp>
          <p:sp>
            <p:nvSpPr>
              <p:cNvPr id="45" name="Freeform: Shape 44">
                <a:extLst>
                  <a:ext uri="{FF2B5EF4-FFF2-40B4-BE49-F238E27FC236}">
                    <a16:creationId xmlns:a16="http://schemas.microsoft.com/office/drawing/2014/main" id="{F5D2686C-8B7E-BD5B-E94B-BF9A78953B8E}"/>
                  </a:ext>
                </a:extLst>
              </p:cNvPr>
              <p:cNvSpPr/>
              <p:nvPr/>
            </p:nvSpPr>
            <p:spPr>
              <a:xfrm>
                <a:off x="3167149" y="4162699"/>
                <a:ext cx="60077" cy="193581"/>
              </a:xfrm>
              <a:custGeom>
                <a:avLst/>
                <a:gdLst>
                  <a:gd name="connsiteX0" fmla="*/ 0 w 60076"/>
                  <a:gd name="connsiteY0" fmla="*/ 196251 h 193580"/>
                  <a:gd name="connsiteX1" fmla="*/ 14685 w 60076"/>
                  <a:gd name="connsiteY1" fmla="*/ 88780 h 193580"/>
                  <a:gd name="connsiteX2" fmla="*/ 64082 w 60076"/>
                  <a:gd name="connsiteY2" fmla="*/ 24698 h 193580"/>
                  <a:gd name="connsiteX3" fmla="*/ 63414 w 60076"/>
                  <a:gd name="connsiteY3" fmla="*/ 0 h 193580"/>
                </a:gdLst>
                <a:ahLst/>
                <a:cxnLst>
                  <a:cxn ang="0">
                    <a:pos x="connsiteX0" y="connsiteY0"/>
                  </a:cxn>
                  <a:cxn ang="0">
                    <a:pos x="connsiteX1" y="connsiteY1"/>
                  </a:cxn>
                  <a:cxn ang="0">
                    <a:pos x="connsiteX2" y="connsiteY2"/>
                  </a:cxn>
                  <a:cxn ang="0">
                    <a:pos x="connsiteX3" y="connsiteY3"/>
                  </a:cxn>
                </a:cxnLst>
                <a:rect l="l" t="t" r="r" b="b"/>
                <a:pathLst>
                  <a:path w="60076" h="193580">
                    <a:moveTo>
                      <a:pt x="0" y="196251"/>
                    </a:moveTo>
                    <a:lnTo>
                      <a:pt x="14685" y="88780"/>
                    </a:lnTo>
                    <a:cubicBezTo>
                      <a:pt x="19358" y="59409"/>
                      <a:pt x="38049" y="35379"/>
                      <a:pt x="64082" y="24698"/>
                    </a:cubicBezTo>
                    <a:lnTo>
                      <a:pt x="63414" y="0"/>
                    </a:lnTo>
                  </a:path>
                </a:pathLst>
              </a:custGeom>
              <a:noFill/>
              <a:ln w="6350" cap="rnd">
                <a:solidFill>
                  <a:schemeClr val="bg1"/>
                </a:solidFill>
                <a:prstDash val="solid"/>
                <a:round/>
              </a:ln>
            </p:spPr>
            <p:txBody>
              <a:bodyPr rtlCol="0" anchor="ctr"/>
              <a:lstStyle/>
              <a:p>
                <a:endParaRPr lang="da-DK">
                  <a:latin typeface="+mj-lt"/>
                </a:endParaRPr>
              </a:p>
            </p:txBody>
          </p:sp>
          <p:sp>
            <p:nvSpPr>
              <p:cNvPr id="46" name="Freeform: Shape 45">
                <a:extLst>
                  <a:ext uri="{FF2B5EF4-FFF2-40B4-BE49-F238E27FC236}">
                    <a16:creationId xmlns:a16="http://schemas.microsoft.com/office/drawing/2014/main" id="{3BF624C7-420A-D28F-E59A-58CB16C81285}"/>
                  </a:ext>
                </a:extLst>
              </p:cNvPr>
              <p:cNvSpPr/>
              <p:nvPr/>
            </p:nvSpPr>
            <p:spPr>
              <a:xfrm>
                <a:off x="3385899" y="4264830"/>
                <a:ext cx="26701" cy="86778"/>
              </a:xfrm>
              <a:custGeom>
                <a:avLst/>
                <a:gdLst>
                  <a:gd name="connsiteX0" fmla="*/ 28232 w 26700"/>
                  <a:gd name="connsiteY0" fmla="*/ 88113 h 86777"/>
                  <a:gd name="connsiteX1" fmla="*/ 6872 w 26700"/>
                  <a:gd name="connsiteY1" fmla="*/ 46059 h 86777"/>
                  <a:gd name="connsiteX2" fmla="*/ 10209 w 26700"/>
                  <a:gd name="connsiteY2" fmla="*/ 0 h 86777"/>
                  <a:gd name="connsiteX3" fmla="*/ 10209 w 26700"/>
                  <a:gd name="connsiteY3" fmla="*/ 0 h 86777"/>
                </a:gdLst>
                <a:ahLst/>
                <a:cxnLst>
                  <a:cxn ang="0">
                    <a:pos x="connsiteX0" y="connsiteY0"/>
                  </a:cxn>
                  <a:cxn ang="0">
                    <a:pos x="connsiteX1" y="connsiteY1"/>
                  </a:cxn>
                  <a:cxn ang="0">
                    <a:pos x="connsiteX2" y="connsiteY2"/>
                  </a:cxn>
                  <a:cxn ang="0">
                    <a:pos x="connsiteX3" y="connsiteY3"/>
                  </a:cxn>
                </a:cxnLst>
                <a:rect l="l" t="t" r="r" b="b"/>
                <a:pathLst>
                  <a:path w="26700" h="86777">
                    <a:moveTo>
                      <a:pt x="28232" y="88113"/>
                    </a:moveTo>
                    <a:lnTo>
                      <a:pt x="6872" y="46059"/>
                    </a:lnTo>
                    <a:cubicBezTo>
                      <a:pt x="-2474" y="28703"/>
                      <a:pt x="-3141" y="12015"/>
                      <a:pt x="10209" y="0"/>
                    </a:cubicBezTo>
                    <a:lnTo>
                      <a:pt x="10209" y="0"/>
                    </a:lnTo>
                  </a:path>
                </a:pathLst>
              </a:custGeom>
              <a:noFill/>
              <a:ln w="6350" cap="rnd">
                <a:solidFill>
                  <a:schemeClr val="bg1"/>
                </a:solidFill>
                <a:prstDash val="solid"/>
                <a:round/>
              </a:ln>
            </p:spPr>
            <p:txBody>
              <a:bodyPr rtlCol="0" anchor="ctr"/>
              <a:lstStyle/>
              <a:p>
                <a:endParaRPr lang="da-DK">
                  <a:latin typeface="+mj-lt"/>
                </a:endParaRPr>
              </a:p>
            </p:txBody>
          </p:sp>
          <p:sp>
            <p:nvSpPr>
              <p:cNvPr id="47" name="Freeform: Shape 46">
                <a:extLst>
                  <a:ext uri="{FF2B5EF4-FFF2-40B4-BE49-F238E27FC236}">
                    <a16:creationId xmlns:a16="http://schemas.microsoft.com/office/drawing/2014/main" id="{95E3D388-F31D-F465-6884-CFE1F85DBCAC}"/>
                  </a:ext>
                </a:extLst>
              </p:cNvPr>
              <p:cNvSpPr/>
              <p:nvPr/>
            </p:nvSpPr>
            <p:spPr>
              <a:xfrm>
                <a:off x="3288051" y="4257306"/>
                <a:ext cx="120154" cy="93453"/>
              </a:xfrm>
              <a:custGeom>
                <a:avLst/>
                <a:gdLst>
                  <a:gd name="connsiteX0" fmla="*/ 5260 w 120153"/>
                  <a:gd name="connsiteY0" fmla="*/ 28217 h 93452"/>
                  <a:gd name="connsiteX1" fmla="*/ 5260 w 120153"/>
                  <a:gd name="connsiteY1" fmla="*/ 4186 h 93452"/>
                  <a:gd name="connsiteX2" fmla="*/ 28623 w 120153"/>
                  <a:gd name="connsiteY2" fmla="*/ 4853 h 93452"/>
                  <a:gd name="connsiteX3" fmla="*/ 126081 w 120153"/>
                  <a:gd name="connsiteY3" fmla="*/ 95636 h 93452"/>
                </a:gdLst>
                <a:ahLst/>
                <a:cxnLst>
                  <a:cxn ang="0">
                    <a:pos x="connsiteX0" y="connsiteY0"/>
                  </a:cxn>
                  <a:cxn ang="0">
                    <a:pos x="connsiteX1" y="connsiteY1"/>
                  </a:cxn>
                  <a:cxn ang="0">
                    <a:pos x="connsiteX2" y="connsiteY2"/>
                  </a:cxn>
                  <a:cxn ang="0">
                    <a:pos x="connsiteX3" y="connsiteY3"/>
                  </a:cxn>
                </a:cxnLst>
                <a:rect l="l" t="t" r="r" b="b"/>
                <a:pathLst>
                  <a:path w="120153" h="93452">
                    <a:moveTo>
                      <a:pt x="5260" y="28217"/>
                    </a:moveTo>
                    <a:cubicBezTo>
                      <a:pt x="-1415" y="22209"/>
                      <a:pt x="-2083" y="10861"/>
                      <a:pt x="5260" y="4186"/>
                    </a:cubicBezTo>
                    <a:cubicBezTo>
                      <a:pt x="11935" y="-1822"/>
                      <a:pt x="21948" y="-1154"/>
                      <a:pt x="28623" y="4853"/>
                    </a:cubicBezTo>
                    <a:lnTo>
                      <a:pt x="126081" y="95636"/>
                    </a:lnTo>
                  </a:path>
                </a:pathLst>
              </a:custGeom>
              <a:noFill/>
              <a:ln w="6350" cap="rnd">
                <a:solidFill>
                  <a:schemeClr val="bg1"/>
                </a:solidFill>
                <a:prstDash val="solid"/>
                <a:round/>
              </a:ln>
            </p:spPr>
            <p:txBody>
              <a:bodyPr rtlCol="0" anchor="ctr"/>
              <a:lstStyle/>
              <a:p>
                <a:endParaRPr lang="da-DK">
                  <a:latin typeface="+mj-lt"/>
                </a:endParaRPr>
              </a:p>
            </p:txBody>
          </p:sp>
          <p:sp>
            <p:nvSpPr>
              <p:cNvPr id="48" name="Freeform: Shape 47">
                <a:extLst>
                  <a:ext uri="{FF2B5EF4-FFF2-40B4-BE49-F238E27FC236}">
                    <a16:creationId xmlns:a16="http://schemas.microsoft.com/office/drawing/2014/main" id="{14B83E07-4098-8436-241B-C844E5647E1D}"/>
                  </a:ext>
                </a:extLst>
              </p:cNvPr>
              <p:cNvSpPr/>
              <p:nvPr/>
            </p:nvSpPr>
            <p:spPr>
              <a:xfrm>
                <a:off x="3248755" y="4264887"/>
                <a:ext cx="93453" cy="113478"/>
              </a:xfrm>
              <a:custGeom>
                <a:avLst/>
                <a:gdLst>
                  <a:gd name="connsiteX0" fmla="*/ 98624 w 93452"/>
                  <a:gd name="connsiteY0" fmla="*/ 115424 h 113478"/>
                  <a:gd name="connsiteX1" fmla="*/ 5839 w 93452"/>
                  <a:gd name="connsiteY1" fmla="*/ 29314 h 113478"/>
                  <a:gd name="connsiteX2" fmla="*/ 3837 w 93452"/>
                  <a:gd name="connsiteY2" fmla="*/ 5951 h 113478"/>
                  <a:gd name="connsiteX3" fmla="*/ 27200 w 93452"/>
                  <a:gd name="connsiteY3" fmla="*/ 4616 h 113478"/>
                  <a:gd name="connsiteX4" fmla="*/ 87944 w 93452"/>
                  <a:gd name="connsiteY4" fmla="*/ 61355 h 11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52" h="113478">
                    <a:moveTo>
                      <a:pt x="98624" y="115424"/>
                    </a:moveTo>
                    <a:lnTo>
                      <a:pt x="5839" y="29314"/>
                    </a:lnTo>
                    <a:cubicBezTo>
                      <a:pt x="-836" y="23307"/>
                      <a:pt x="-2171" y="13294"/>
                      <a:pt x="3837" y="5951"/>
                    </a:cubicBezTo>
                    <a:cubicBezTo>
                      <a:pt x="9844" y="-1392"/>
                      <a:pt x="20525" y="-2059"/>
                      <a:pt x="27200" y="4616"/>
                    </a:cubicBezTo>
                    <a:lnTo>
                      <a:pt x="87944" y="61355"/>
                    </a:lnTo>
                  </a:path>
                </a:pathLst>
              </a:custGeom>
              <a:noFill/>
              <a:ln w="6350" cap="rnd">
                <a:solidFill>
                  <a:schemeClr val="bg1"/>
                </a:solidFill>
                <a:prstDash val="solid"/>
                <a:round/>
              </a:ln>
            </p:spPr>
            <p:txBody>
              <a:bodyPr rtlCol="0" anchor="ctr"/>
              <a:lstStyle/>
              <a:p>
                <a:endParaRPr lang="da-DK">
                  <a:latin typeface="+mj-lt"/>
                </a:endParaRPr>
              </a:p>
            </p:txBody>
          </p:sp>
          <p:sp>
            <p:nvSpPr>
              <p:cNvPr id="49" name="Freeform: Shape 48">
                <a:extLst>
                  <a:ext uri="{FF2B5EF4-FFF2-40B4-BE49-F238E27FC236}">
                    <a16:creationId xmlns:a16="http://schemas.microsoft.com/office/drawing/2014/main" id="{5B79CD40-737F-16EC-EFC6-12390860985A}"/>
                  </a:ext>
                </a:extLst>
              </p:cNvPr>
              <p:cNvSpPr/>
              <p:nvPr/>
            </p:nvSpPr>
            <p:spPr>
              <a:xfrm>
                <a:off x="3243627" y="4304842"/>
                <a:ext cx="66752" cy="80102"/>
              </a:xfrm>
              <a:custGeom>
                <a:avLst/>
                <a:gdLst>
                  <a:gd name="connsiteX0" fmla="*/ 67706 w 66752"/>
                  <a:gd name="connsiteY0" fmla="*/ 86149 h 80102"/>
                  <a:gd name="connsiteX1" fmla="*/ 5627 w 66752"/>
                  <a:gd name="connsiteY1" fmla="*/ 28742 h 80102"/>
                  <a:gd name="connsiteX2" fmla="*/ 2289 w 66752"/>
                  <a:gd name="connsiteY2" fmla="*/ 8049 h 80102"/>
                  <a:gd name="connsiteX3" fmla="*/ 27655 w 66752"/>
                  <a:gd name="connsiteY3" fmla="*/ 4712 h 80102"/>
                </a:gdLst>
                <a:ahLst/>
                <a:cxnLst>
                  <a:cxn ang="0">
                    <a:pos x="connsiteX0" y="connsiteY0"/>
                  </a:cxn>
                  <a:cxn ang="0">
                    <a:pos x="connsiteX1" y="connsiteY1"/>
                  </a:cxn>
                  <a:cxn ang="0">
                    <a:pos x="connsiteX2" y="connsiteY2"/>
                  </a:cxn>
                  <a:cxn ang="0">
                    <a:pos x="connsiteX3" y="connsiteY3"/>
                  </a:cxn>
                </a:cxnLst>
                <a:rect l="l" t="t" r="r" b="b"/>
                <a:pathLst>
                  <a:path w="66752" h="80102">
                    <a:moveTo>
                      <a:pt x="67706" y="86149"/>
                    </a:moveTo>
                    <a:lnTo>
                      <a:pt x="5627" y="28742"/>
                    </a:lnTo>
                    <a:cubicBezTo>
                      <a:pt x="-381" y="23402"/>
                      <a:pt x="-1716" y="14724"/>
                      <a:pt x="2289" y="8049"/>
                    </a:cubicBezTo>
                    <a:cubicBezTo>
                      <a:pt x="7630" y="-1296"/>
                      <a:pt x="20313" y="-2631"/>
                      <a:pt x="27655" y="4712"/>
                    </a:cubicBezTo>
                  </a:path>
                </a:pathLst>
              </a:custGeom>
              <a:noFill/>
              <a:ln w="6350" cap="rnd">
                <a:solidFill>
                  <a:schemeClr val="bg1"/>
                </a:solidFill>
                <a:prstDash val="solid"/>
                <a:round/>
              </a:ln>
            </p:spPr>
            <p:txBody>
              <a:bodyPr rtlCol="0" anchor="ctr"/>
              <a:lstStyle/>
              <a:p>
                <a:endParaRPr lang="da-DK">
                  <a:latin typeface="+mj-lt"/>
                </a:endParaRPr>
              </a:p>
            </p:txBody>
          </p:sp>
          <p:sp>
            <p:nvSpPr>
              <p:cNvPr id="50" name="Freeform: Shape 49">
                <a:extLst>
                  <a:ext uri="{FF2B5EF4-FFF2-40B4-BE49-F238E27FC236}">
                    <a16:creationId xmlns:a16="http://schemas.microsoft.com/office/drawing/2014/main" id="{BE90CE51-C515-64F4-E2B1-0003A2ECCA4B}"/>
                  </a:ext>
                </a:extLst>
              </p:cNvPr>
              <p:cNvSpPr/>
              <p:nvPr/>
            </p:nvSpPr>
            <p:spPr>
              <a:xfrm>
                <a:off x="3252305" y="4358911"/>
                <a:ext cx="166880" cy="153530"/>
              </a:xfrm>
              <a:custGeom>
                <a:avLst/>
                <a:gdLst>
                  <a:gd name="connsiteX0" fmla="*/ 171840 w 166880"/>
                  <a:gd name="connsiteY0" fmla="*/ 158241 h 153529"/>
                  <a:gd name="connsiteX1" fmla="*/ 142469 w 166880"/>
                  <a:gd name="connsiteY1" fmla="*/ 130873 h 153529"/>
                  <a:gd name="connsiteX2" fmla="*/ 142469 w 166880"/>
                  <a:gd name="connsiteY2" fmla="*/ 130873 h 153529"/>
                  <a:gd name="connsiteX3" fmla="*/ 93740 w 166880"/>
                  <a:gd name="connsiteY3" fmla="*/ 109512 h 153529"/>
                  <a:gd name="connsiteX4" fmla="*/ 45011 w 166880"/>
                  <a:gd name="connsiteY4" fmla="*/ 64788 h 153529"/>
                  <a:gd name="connsiteX5" fmla="*/ 5627 w 166880"/>
                  <a:gd name="connsiteY5" fmla="*/ 28742 h 153529"/>
                  <a:gd name="connsiteX6" fmla="*/ 2289 w 166880"/>
                  <a:gd name="connsiteY6" fmla="*/ 8049 h 153529"/>
                  <a:gd name="connsiteX7" fmla="*/ 27655 w 166880"/>
                  <a:gd name="connsiteY7" fmla="*/ 4712 h 15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880" h="153529">
                    <a:moveTo>
                      <a:pt x="171840" y="158241"/>
                    </a:moveTo>
                    <a:lnTo>
                      <a:pt x="142469" y="130873"/>
                    </a:lnTo>
                    <a:lnTo>
                      <a:pt x="142469" y="130873"/>
                    </a:lnTo>
                    <a:cubicBezTo>
                      <a:pt x="125113" y="129538"/>
                      <a:pt x="107758" y="122195"/>
                      <a:pt x="93740" y="109512"/>
                    </a:cubicBezTo>
                    <a:lnTo>
                      <a:pt x="45011" y="64788"/>
                    </a:lnTo>
                    <a:lnTo>
                      <a:pt x="5627" y="28742"/>
                    </a:lnTo>
                    <a:cubicBezTo>
                      <a:pt x="-381" y="23402"/>
                      <a:pt x="-1716" y="14724"/>
                      <a:pt x="2289" y="8049"/>
                    </a:cubicBezTo>
                    <a:cubicBezTo>
                      <a:pt x="7630" y="-1296"/>
                      <a:pt x="20312" y="-2631"/>
                      <a:pt x="27655" y="4712"/>
                    </a:cubicBezTo>
                  </a:path>
                </a:pathLst>
              </a:custGeom>
              <a:noFill/>
              <a:ln w="6350" cap="rnd">
                <a:solidFill>
                  <a:schemeClr val="bg1"/>
                </a:solidFill>
                <a:prstDash val="solid"/>
                <a:round/>
              </a:ln>
            </p:spPr>
            <p:txBody>
              <a:bodyPr rtlCol="0" anchor="ctr"/>
              <a:lstStyle/>
              <a:p>
                <a:endParaRPr lang="da-DK">
                  <a:latin typeface="+mj-lt"/>
                </a:endParaRPr>
              </a:p>
            </p:txBody>
          </p:sp>
          <p:sp>
            <p:nvSpPr>
              <p:cNvPr id="51" name="Freeform: Shape 50">
                <a:extLst>
                  <a:ext uri="{FF2B5EF4-FFF2-40B4-BE49-F238E27FC236}">
                    <a16:creationId xmlns:a16="http://schemas.microsoft.com/office/drawing/2014/main" id="{47C96A10-EDD8-676F-6CCC-C0F428EC75B4}"/>
                  </a:ext>
                </a:extLst>
              </p:cNvPr>
              <p:cNvSpPr/>
              <p:nvPr/>
            </p:nvSpPr>
            <p:spPr>
              <a:xfrm>
                <a:off x="3396108" y="4264830"/>
                <a:ext cx="93453" cy="186906"/>
              </a:xfrm>
              <a:custGeom>
                <a:avLst/>
                <a:gdLst>
                  <a:gd name="connsiteX0" fmla="*/ 0 w 93452"/>
                  <a:gd name="connsiteY0" fmla="*/ 0 h 186905"/>
                  <a:gd name="connsiteX1" fmla="*/ 66084 w 93452"/>
                  <a:gd name="connsiteY1" fmla="*/ 86778 h 186905"/>
                  <a:gd name="connsiteX2" fmla="*/ 72760 w 93452"/>
                  <a:gd name="connsiteY2" fmla="*/ 163543 h 186905"/>
                  <a:gd name="connsiteX3" fmla="*/ 98793 w 93452"/>
                  <a:gd name="connsiteY3" fmla="*/ 188241 h 186905"/>
                </a:gdLst>
                <a:ahLst/>
                <a:cxnLst>
                  <a:cxn ang="0">
                    <a:pos x="connsiteX0" y="connsiteY0"/>
                  </a:cxn>
                  <a:cxn ang="0">
                    <a:pos x="connsiteX1" y="connsiteY1"/>
                  </a:cxn>
                  <a:cxn ang="0">
                    <a:pos x="connsiteX2" y="connsiteY2"/>
                  </a:cxn>
                  <a:cxn ang="0">
                    <a:pos x="connsiteX3" y="connsiteY3"/>
                  </a:cxn>
                </a:cxnLst>
                <a:rect l="l" t="t" r="r" b="b"/>
                <a:pathLst>
                  <a:path w="93452" h="186905">
                    <a:moveTo>
                      <a:pt x="0" y="0"/>
                    </a:moveTo>
                    <a:lnTo>
                      <a:pt x="66084" y="86778"/>
                    </a:lnTo>
                    <a:cubicBezTo>
                      <a:pt x="84108" y="110808"/>
                      <a:pt x="82772" y="137509"/>
                      <a:pt x="72760" y="163543"/>
                    </a:cubicBezTo>
                    <a:lnTo>
                      <a:pt x="98793" y="188241"/>
                    </a:lnTo>
                  </a:path>
                </a:pathLst>
              </a:custGeom>
              <a:noFill/>
              <a:ln w="6350" cap="rnd">
                <a:solidFill>
                  <a:schemeClr val="bg1"/>
                </a:solidFill>
                <a:prstDash val="solid"/>
                <a:round/>
              </a:ln>
            </p:spPr>
            <p:txBody>
              <a:bodyPr rtlCol="0" anchor="ctr"/>
              <a:lstStyle/>
              <a:p>
                <a:endParaRPr lang="da-DK">
                  <a:latin typeface="+mj-lt"/>
                </a:endParaRPr>
              </a:p>
            </p:txBody>
          </p:sp>
          <p:sp>
            <p:nvSpPr>
              <p:cNvPr id="52" name="Freeform: Shape 51">
                <a:extLst>
                  <a:ext uri="{FF2B5EF4-FFF2-40B4-BE49-F238E27FC236}">
                    <a16:creationId xmlns:a16="http://schemas.microsoft.com/office/drawing/2014/main" id="{AA839EED-D05E-D580-D053-A8A76EC5C5C8}"/>
                  </a:ext>
                </a:extLst>
              </p:cNvPr>
              <p:cNvSpPr/>
              <p:nvPr/>
            </p:nvSpPr>
            <p:spPr>
              <a:xfrm>
                <a:off x="3271950" y="4446395"/>
                <a:ext cx="46726" cy="20026"/>
              </a:xfrm>
              <a:custGeom>
                <a:avLst/>
                <a:gdLst>
                  <a:gd name="connsiteX0" fmla="*/ 0 w 46726"/>
                  <a:gd name="connsiteY0" fmla="*/ 26033 h 20025"/>
                  <a:gd name="connsiteX1" fmla="*/ 50731 w 46726"/>
                  <a:gd name="connsiteY1" fmla="*/ 0 h 20025"/>
                </a:gdLst>
                <a:ahLst/>
                <a:cxnLst>
                  <a:cxn ang="0">
                    <a:pos x="connsiteX0" y="connsiteY0"/>
                  </a:cxn>
                  <a:cxn ang="0">
                    <a:pos x="connsiteX1" y="connsiteY1"/>
                  </a:cxn>
                </a:cxnLst>
                <a:rect l="l" t="t" r="r" b="b"/>
                <a:pathLst>
                  <a:path w="46726" h="20025">
                    <a:moveTo>
                      <a:pt x="0" y="26033"/>
                    </a:moveTo>
                    <a:lnTo>
                      <a:pt x="50731" y="0"/>
                    </a:lnTo>
                  </a:path>
                </a:pathLst>
              </a:custGeom>
              <a:ln w="6350" cap="rnd">
                <a:solidFill>
                  <a:schemeClr val="bg1"/>
                </a:solidFill>
                <a:prstDash val="solid"/>
                <a:round/>
              </a:ln>
            </p:spPr>
            <p:txBody>
              <a:bodyPr rtlCol="0" anchor="ctr"/>
              <a:lstStyle/>
              <a:p>
                <a:endParaRPr lang="da-DK">
                  <a:latin typeface="+mj-lt"/>
                </a:endParaRPr>
              </a:p>
            </p:txBody>
          </p:sp>
          <p:sp>
            <p:nvSpPr>
              <p:cNvPr id="53" name="Freeform: Shape 52">
                <a:extLst>
                  <a:ext uri="{FF2B5EF4-FFF2-40B4-BE49-F238E27FC236}">
                    <a16:creationId xmlns:a16="http://schemas.microsoft.com/office/drawing/2014/main" id="{8E9AC408-7277-7522-112E-829A3E3D93BA}"/>
                  </a:ext>
                </a:extLst>
              </p:cNvPr>
              <p:cNvSpPr/>
              <p:nvPr/>
            </p:nvSpPr>
            <p:spPr>
              <a:xfrm>
                <a:off x="3271950" y="4432377"/>
                <a:ext cx="33376" cy="40051"/>
              </a:xfrm>
              <a:custGeom>
                <a:avLst/>
                <a:gdLst>
                  <a:gd name="connsiteX0" fmla="*/ 36046 w 33376"/>
                  <a:gd name="connsiteY0" fmla="*/ 0 h 40051"/>
                  <a:gd name="connsiteX1" fmla="*/ 0 w 33376"/>
                  <a:gd name="connsiteY1" fmla="*/ 40051 h 40051"/>
                </a:gdLst>
                <a:ahLst/>
                <a:cxnLst>
                  <a:cxn ang="0">
                    <a:pos x="connsiteX0" y="connsiteY0"/>
                  </a:cxn>
                  <a:cxn ang="0">
                    <a:pos x="connsiteX1" y="connsiteY1"/>
                  </a:cxn>
                </a:cxnLst>
                <a:rect l="l" t="t" r="r" b="b"/>
                <a:pathLst>
                  <a:path w="33376" h="40051">
                    <a:moveTo>
                      <a:pt x="36046" y="0"/>
                    </a:moveTo>
                    <a:lnTo>
                      <a:pt x="0" y="40051"/>
                    </a:lnTo>
                  </a:path>
                </a:pathLst>
              </a:custGeom>
              <a:ln w="6350" cap="rnd">
                <a:solidFill>
                  <a:schemeClr val="bg1"/>
                </a:solidFill>
                <a:prstDash val="solid"/>
                <a:round/>
              </a:ln>
            </p:spPr>
            <p:txBody>
              <a:bodyPr rtlCol="0" anchor="ctr"/>
              <a:lstStyle/>
              <a:p>
                <a:endParaRPr lang="da-DK">
                  <a:latin typeface="+mj-lt"/>
                </a:endParaRPr>
              </a:p>
            </p:txBody>
          </p:sp>
          <p:sp>
            <p:nvSpPr>
              <p:cNvPr id="54" name="Freeform: Shape 53">
                <a:extLst>
                  <a:ext uri="{FF2B5EF4-FFF2-40B4-BE49-F238E27FC236}">
                    <a16:creationId xmlns:a16="http://schemas.microsoft.com/office/drawing/2014/main" id="{517C1372-1446-B4AE-9E2B-F7885DC5FA31}"/>
                  </a:ext>
                </a:extLst>
              </p:cNvPr>
              <p:cNvSpPr/>
              <p:nvPr/>
            </p:nvSpPr>
            <p:spPr>
              <a:xfrm>
                <a:off x="3125095" y="4332249"/>
                <a:ext cx="120154" cy="146854"/>
              </a:xfrm>
              <a:custGeom>
                <a:avLst/>
                <a:gdLst>
                  <a:gd name="connsiteX0" fmla="*/ 122824 w 120153"/>
                  <a:gd name="connsiteY0" fmla="*/ 0 h 146854"/>
                  <a:gd name="connsiteX1" fmla="*/ 44056 w 120153"/>
                  <a:gd name="connsiteY1" fmla="*/ 81437 h 146854"/>
                  <a:gd name="connsiteX2" fmla="*/ 25366 w 120153"/>
                  <a:gd name="connsiteY2" fmla="*/ 124826 h 146854"/>
                  <a:gd name="connsiteX3" fmla="*/ 25366 w 120153"/>
                  <a:gd name="connsiteY3" fmla="*/ 124826 h 146854"/>
                  <a:gd name="connsiteX4" fmla="*/ 0 w 120153"/>
                  <a:gd name="connsiteY4" fmla="*/ 152862 h 14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146854">
                    <a:moveTo>
                      <a:pt x="122824" y="0"/>
                    </a:moveTo>
                    <a:lnTo>
                      <a:pt x="44056" y="81437"/>
                    </a:lnTo>
                    <a:cubicBezTo>
                      <a:pt x="32709" y="94120"/>
                      <a:pt x="26701" y="109473"/>
                      <a:pt x="25366" y="124826"/>
                    </a:cubicBezTo>
                    <a:lnTo>
                      <a:pt x="25366" y="124826"/>
                    </a:lnTo>
                    <a:lnTo>
                      <a:pt x="0" y="152862"/>
                    </a:lnTo>
                  </a:path>
                </a:pathLst>
              </a:custGeom>
              <a:noFill/>
              <a:ln w="6350" cap="rnd">
                <a:solidFill>
                  <a:schemeClr val="bg1"/>
                </a:solidFill>
                <a:prstDash val="solid"/>
                <a:round/>
              </a:ln>
            </p:spPr>
            <p:txBody>
              <a:bodyPr rtlCol="0" anchor="ctr"/>
              <a:lstStyle/>
              <a:p>
                <a:endParaRPr lang="da-DK">
                  <a:latin typeface="+mj-lt"/>
                </a:endParaRPr>
              </a:p>
            </p:txBody>
          </p:sp>
          <p:sp>
            <p:nvSpPr>
              <p:cNvPr id="55" name="Freeform: Shape 54">
                <a:extLst>
                  <a:ext uri="{FF2B5EF4-FFF2-40B4-BE49-F238E27FC236}">
                    <a16:creationId xmlns:a16="http://schemas.microsoft.com/office/drawing/2014/main" id="{674EBF30-1397-7C0C-5BC9-5A2F0FCEABDA}"/>
                  </a:ext>
                </a:extLst>
              </p:cNvPr>
              <p:cNvSpPr/>
              <p:nvPr/>
            </p:nvSpPr>
            <p:spPr>
              <a:xfrm>
                <a:off x="3194517" y="4463083"/>
                <a:ext cx="140179" cy="80102"/>
              </a:xfrm>
              <a:custGeom>
                <a:avLst/>
                <a:gdLst>
                  <a:gd name="connsiteX0" fmla="*/ 146187 w 140179"/>
                  <a:gd name="connsiteY0" fmla="*/ 0 h 80102"/>
                  <a:gd name="connsiteX1" fmla="*/ 79435 w 140179"/>
                  <a:gd name="connsiteY1" fmla="*/ 51399 h 80102"/>
                  <a:gd name="connsiteX2" fmla="*/ 20693 w 140179"/>
                  <a:gd name="connsiteY2" fmla="*/ 59409 h 80102"/>
                  <a:gd name="connsiteX3" fmla="*/ 0 w 140179"/>
                  <a:gd name="connsiteY3" fmla="*/ 82105 h 80102"/>
                </a:gdLst>
                <a:ahLst/>
                <a:cxnLst>
                  <a:cxn ang="0">
                    <a:pos x="connsiteX0" y="connsiteY0"/>
                  </a:cxn>
                  <a:cxn ang="0">
                    <a:pos x="connsiteX1" y="connsiteY1"/>
                  </a:cxn>
                  <a:cxn ang="0">
                    <a:pos x="connsiteX2" y="connsiteY2"/>
                  </a:cxn>
                  <a:cxn ang="0">
                    <a:pos x="connsiteX3" y="connsiteY3"/>
                  </a:cxn>
                </a:cxnLst>
                <a:rect l="l" t="t" r="r" b="b"/>
                <a:pathLst>
                  <a:path w="140179" h="80102">
                    <a:moveTo>
                      <a:pt x="146187" y="0"/>
                    </a:moveTo>
                    <a:lnTo>
                      <a:pt x="79435" y="51399"/>
                    </a:lnTo>
                    <a:cubicBezTo>
                      <a:pt x="58074" y="67420"/>
                      <a:pt x="43389" y="68755"/>
                      <a:pt x="20693" y="59409"/>
                    </a:cubicBezTo>
                    <a:lnTo>
                      <a:pt x="0" y="82105"/>
                    </a:lnTo>
                  </a:path>
                </a:pathLst>
              </a:custGeom>
              <a:noFill/>
              <a:ln w="6350" cap="rnd">
                <a:solidFill>
                  <a:schemeClr val="bg1"/>
                </a:solidFill>
                <a:prstDash val="solid"/>
                <a:round/>
              </a:ln>
            </p:spPr>
            <p:txBody>
              <a:bodyPr rtlCol="0" anchor="ctr"/>
              <a:lstStyle/>
              <a:p>
                <a:endParaRPr lang="da-DK">
                  <a:latin typeface="+mj-lt"/>
                </a:endParaRPr>
              </a:p>
            </p:txBody>
          </p:sp>
          <p:sp>
            <p:nvSpPr>
              <p:cNvPr id="56" name="Freeform: Shape 55">
                <a:extLst>
                  <a:ext uri="{FF2B5EF4-FFF2-40B4-BE49-F238E27FC236}">
                    <a16:creationId xmlns:a16="http://schemas.microsoft.com/office/drawing/2014/main" id="{944E3274-167B-738A-DF88-546CFBA0A6C0}"/>
                  </a:ext>
                </a:extLst>
              </p:cNvPr>
              <p:cNvSpPr/>
              <p:nvPr/>
            </p:nvSpPr>
            <p:spPr>
              <a:xfrm>
                <a:off x="3402784" y="4163183"/>
                <a:ext cx="166880" cy="313735"/>
              </a:xfrm>
              <a:custGeom>
                <a:avLst/>
                <a:gdLst>
                  <a:gd name="connsiteX0" fmla="*/ 0 w 166880"/>
                  <a:gd name="connsiteY0" fmla="*/ 2854 h 313734"/>
                  <a:gd name="connsiteX1" fmla="*/ 90115 w 166880"/>
                  <a:gd name="connsiteY1" fmla="*/ 14202 h 313734"/>
                  <a:gd name="connsiteX2" fmla="*/ 159537 w 166880"/>
                  <a:gd name="connsiteY2" fmla="*/ 207782 h 313734"/>
                  <a:gd name="connsiteX3" fmla="*/ 60744 w 166880"/>
                  <a:gd name="connsiteY3" fmla="*/ 318591 h 313734"/>
                </a:gdLst>
                <a:ahLst/>
                <a:cxnLst>
                  <a:cxn ang="0">
                    <a:pos x="connsiteX0" y="connsiteY0"/>
                  </a:cxn>
                  <a:cxn ang="0">
                    <a:pos x="connsiteX1" y="connsiteY1"/>
                  </a:cxn>
                  <a:cxn ang="0">
                    <a:pos x="connsiteX2" y="connsiteY2"/>
                  </a:cxn>
                  <a:cxn ang="0">
                    <a:pos x="connsiteX3" y="connsiteY3"/>
                  </a:cxn>
                </a:cxnLst>
                <a:rect l="l" t="t" r="r" b="b"/>
                <a:pathLst>
                  <a:path w="166880" h="313734">
                    <a:moveTo>
                      <a:pt x="0" y="2854"/>
                    </a:moveTo>
                    <a:cubicBezTo>
                      <a:pt x="29371" y="-3154"/>
                      <a:pt x="60744" y="184"/>
                      <a:pt x="90115" y="14202"/>
                    </a:cubicBezTo>
                    <a:cubicBezTo>
                      <a:pt x="162875" y="48245"/>
                      <a:pt x="193581" y="135023"/>
                      <a:pt x="159537" y="207782"/>
                    </a:cubicBezTo>
                    <a:cubicBezTo>
                      <a:pt x="146855" y="234483"/>
                      <a:pt x="106803" y="276537"/>
                      <a:pt x="60744" y="318591"/>
                    </a:cubicBezTo>
                  </a:path>
                </a:pathLst>
              </a:custGeom>
              <a:noFill/>
              <a:ln w="6350" cap="rnd">
                <a:solidFill>
                  <a:schemeClr val="bg1"/>
                </a:solidFill>
                <a:prstDash val="solid"/>
                <a:round/>
              </a:ln>
            </p:spPr>
            <p:txBody>
              <a:bodyPr rtlCol="0" anchor="ctr"/>
              <a:lstStyle/>
              <a:p>
                <a:endParaRPr lang="da-DK">
                  <a:latin typeface="+mj-lt"/>
                </a:endParaRPr>
              </a:p>
            </p:txBody>
          </p:sp>
          <p:sp>
            <p:nvSpPr>
              <p:cNvPr id="57" name="Freeform: Shape 56">
                <a:extLst>
                  <a:ext uri="{FF2B5EF4-FFF2-40B4-BE49-F238E27FC236}">
                    <a16:creationId xmlns:a16="http://schemas.microsoft.com/office/drawing/2014/main" id="{A4567734-DF8D-963D-F2C0-D49D51D87397}"/>
                  </a:ext>
                </a:extLst>
              </p:cNvPr>
              <p:cNvSpPr/>
              <p:nvPr/>
            </p:nvSpPr>
            <p:spPr>
              <a:xfrm>
                <a:off x="3203195" y="4171377"/>
                <a:ext cx="26701" cy="6675"/>
              </a:xfrm>
              <a:custGeom>
                <a:avLst/>
                <a:gdLst>
                  <a:gd name="connsiteX0" fmla="*/ 0 w 26700"/>
                  <a:gd name="connsiteY0" fmla="*/ 0 h 6675"/>
                  <a:gd name="connsiteX1" fmla="*/ 28036 w 26700"/>
                  <a:gd name="connsiteY1" fmla="*/ 13350 h 6675"/>
                </a:gdLst>
                <a:ahLst/>
                <a:cxnLst>
                  <a:cxn ang="0">
                    <a:pos x="connsiteX0" y="connsiteY0"/>
                  </a:cxn>
                  <a:cxn ang="0">
                    <a:pos x="connsiteX1" y="connsiteY1"/>
                  </a:cxn>
                </a:cxnLst>
                <a:rect l="l" t="t" r="r" b="b"/>
                <a:pathLst>
                  <a:path w="26700" h="6675">
                    <a:moveTo>
                      <a:pt x="0" y="0"/>
                    </a:moveTo>
                    <a:cubicBezTo>
                      <a:pt x="10013" y="3338"/>
                      <a:pt x="19358" y="8010"/>
                      <a:pt x="28036" y="13350"/>
                    </a:cubicBezTo>
                  </a:path>
                </a:pathLst>
              </a:custGeom>
              <a:noFill/>
              <a:ln w="6350" cap="rnd">
                <a:solidFill>
                  <a:schemeClr val="bg1"/>
                </a:solidFill>
                <a:prstDash val="solid"/>
                <a:round/>
              </a:ln>
            </p:spPr>
            <p:txBody>
              <a:bodyPr rtlCol="0" anchor="ctr"/>
              <a:lstStyle/>
              <a:p>
                <a:endParaRPr lang="da-DK">
                  <a:latin typeface="+mj-lt"/>
                </a:endParaRPr>
              </a:p>
            </p:txBody>
          </p:sp>
        </p:grpSp>
      </p:grpSp>
      <p:cxnSp>
        <p:nvCxnSpPr>
          <p:cNvPr id="115" name="Straight Connector 114">
            <a:extLst>
              <a:ext uri="{FF2B5EF4-FFF2-40B4-BE49-F238E27FC236}">
                <a16:creationId xmlns:a16="http://schemas.microsoft.com/office/drawing/2014/main" id="{3CEB9A90-1191-0E80-005E-11CFC6ABDA5B}"/>
              </a:ext>
            </a:extLst>
          </p:cNvPr>
          <p:cNvCxnSpPr>
            <a:cxnSpLocks/>
          </p:cNvCxnSpPr>
          <p:nvPr/>
        </p:nvCxnSpPr>
        <p:spPr>
          <a:xfrm>
            <a:off x="543000" y="1340051"/>
            <a:ext cx="8820000" cy="0"/>
          </a:xfrm>
          <a:prstGeom prst="line">
            <a:avLst/>
          </a:prstGeom>
          <a:ln w="19050">
            <a:solidFill>
              <a:srgbClr val="24465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4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DB06AE-7DB7-0091-8A3D-AEEDC3339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6" name="think-cell data - do not delete" hidden="1">
                        <a:extLst>
                          <a:ext uri="{FF2B5EF4-FFF2-40B4-BE49-F238E27FC236}">
                            <a16:creationId xmlns:a16="http://schemas.microsoft.com/office/drawing/2014/main" id="{3ADB06AE-7DB7-0091-8A3D-AEEDC33392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152B8A2E-436A-B35E-B10E-F1819EC1D669}"/>
              </a:ext>
            </a:extLst>
          </p:cNvPr>
          <p:cNvSpPr/>
          <p:nvPr/>
        </p:nvSpPr>
        <p:spPr>
          <a:xfrm>
            <a:off x="0" y="3429000"/>
            <a:ext cx="9906000" cy="342900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36" name="Picture Placeholder 10" descr="A picture containing outdoor object, web&#10;&#10;Description automatically generated">
            <a:extLst>
              <a:ext uri="{FF2B5EF4-FFF2-40B4-BE49-F238E27FC236}">
                <a16:creationId xmlns:a16="http://schemas.microsoft.com/office/drawing/2014/main" id="{31F08385-7137-FEC9-DDB5-04401D1AF7DD}"/>
              </a:ext>
            </a:extLst>
          </p:cNvPr>
          <p:cNvPicPr>
            <a:picLocks noChangeAspect="1"/>
          </p:cNvPicPr>
          <p:nvPr/>
        </p:nvPicPr>
        <p:blipFill rotWithShape="1">
          <a:blip r:embed="rId6">
            <a:duotone>
              <a:prstClr val="black"/>
              <a:srgbClr val="244655">
                <a:tint val="45000"/>
                <a:satMod val="400000"/>
              </a:srgbClr>
            </a:duotone>
            <a:extLst>
              <a:ext uri="{28A0092B-C50C-407E-A947-70E740481C1C}">
                <a14:useLocalDpi xmlns:a14="http://schemas.microsoft.com/office/drawing/2010/main" val="0"/>
              </a:ext>
            </a:extLst>
          </a:blip>
          <a:srcRect l="14519" t="50904" r="32768" b="13126"/>
          <a:stretch/>
        </p:blipFill>
        <p:spPr>
          <a:xfrm>
            <a:off x="1" y="3438300"/>
            <a:ext cx="9906000" cy="3406738"/>
          </a:xfrm>
          <a:prstGeom prst="rect">
            <a:avLst/>
          </a:prstGeom>
          <a:noFill/>
          <a:ln>
            <a:solidFill>
              <a:srgbClr val="244655"/>
            </a:solidFill>
          </a:ln>
        </p:spPr>
      </p:pic>
      <p:sp>
        <p:nvSpPr>
          <p:cNvPr id="14" name="Rectangle 13">
            <a:extLst>
              <a:ext uri="{FF2B5EF4-FFF2-40B4-BE49-F238E27FC236}">
                <a16:creationId xmlns:a16="http://schemas.microsoft.com/office/drawing/2014/main" id="{3FCB2A97-D775-BFCF-9F3E-1BFC1C8AA143}"/>
              </a:ext>
            </a:extLst>
          </p:cNvPr>
          <p:cNvSpPr/>
          <p:nvPr/>
        </p:nvSpPr>
        <p:spPr>
          <a:xfrm>
            <a:off x="0" y="0"/>
            <a:ext cx="9906000" cy="3429000"/>
          </a:xfrm>
          <a:prstGeom prst="rect">
            <a:avLst/>
          </a:prstGeom>
          <a:solidFill>
            <a:srgbClr val="244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24" name="Picture Placeholder 10" descr="A picture containing outdoor object, web&#10;&#10;Description automatically generated">
            <a:extLst>
              <a:ext uri="{FF2B5EF4-FFF2-40B4-BE49-F238E27FC236}">
                <a16:creationId xmlns:a16="http://schemas.microsoft.com/office/drawing/2014/main" id="{09F581F2-1BAF-71EC-5348-8DD866A9B6E8}"/>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14634" t="13795" r="22920" b="50235"/>
          <a:stretch/>
        </p:blipFill>
        <p:spPr>
          <a:xfrm>
            <a:off x="1" y="0"/>
            <a:ext cx="9906000" cy="3406738"/>
          </a:xfrm>
          <a:noFill/>
          <a:ln>
            <a:noFill/>
          </a:ln>
        </p:spPr>
      </p:pic>
      <p:sp>
        <p:nvSpPr>
          <p:cNvPr id="12" name="Rectangle 11">
            <a:extLst>
              <a:ext uri="{FF2B5EF4-FFF2-40B4-BE49-F238E27FC236}">
                <a16:creationId xmlns:a16="http://schemas.microsoft.com/office/drawing/2014/main" id="{C19667BC-F1B7-4085-BD34-B7AF89B6CBFE}"/>
              </a:ext>
            </a:extLst>
          </p:cNvPr>
          <p:cNvSpPr/>
          <p:nvPr/>
        </p:nvSpPr>
        <p:spPr>
          <a:xfrm>
            <a:off x="260205" y="272788"/>
            <a:ext cx="9385590" cy="620421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13" name="Title 1">
            <a:extLst>
              <a:ext uri="{FF2B5EF4-FFF2-40B4-BE49-F238E27FC236}">
                <a16:creationId xmlns:a16="http://schemas.microsoft.com/office/drawing/2014/main" id="{13CF2DD9-37C5-D1C6-8F21-B99C1D12646B}"/>
              </a:ext>
            </a:extLst>
          </p:cNvPr>
          <p:cNvSpPr txBox="1">
            <a:spLocks/>
          </p:cNvSpPr>
          <p:nvPr/>
        </p:nvSpPr>
        <p:spPr>
          <a:xfrm>
            <a:off x="777000" y="419100"/>
            <a:ext cx="8352000" cy="423807"/>
          </a:xfrm>
          <a:prstGeom prst="rect">
            <a:avLst/>
          </a:prstGeom>
        </p:spPr>
        <p:txBody>
          <a:bodyPr vert="horz" lIns="0" tIns="0" rIns="0" bIns="0" rtlCol="0" anchor="b" anchorCtr="0">
            <a:noAutofit/>
          </a:bodyPr>
          <a:lstStyle>
            <a:lvl1pPr algn="l" defTabSz="742969" rtl="0" eaLnBrk="1" latinLnBrk="0" hangingPunct="1">
              <a:lnSpc>
                <a:spcPct val="90000"/>
              </a:lnSpc>
              <a:spcBef>
                <a:spcPct val="0"/>
              </a:spcBef>
              <a:spcAft>
                <a:spcPts val="1200"/>
              </a:spcAft>
              <a:buNone/>
              <a:defRPr sz="4800" kern="1200">
                <a:solidFill>
                  <a:schemeClr val="bg1"/>
                </a:solidFill>
                <a:latin typeface="Palatino Linotype" panose="02040502050505030304" pitchFamily="18" charset="0"/>
                <a:ea typeface="+mj-ea"/>
                <a:cs typeface="+mj-cs"/>
              </a:defRPr>
            </a:lvl1pPr>
          </a:lstStyle>
          <a:p>
            <a:pPr>
              <a:buFontTx/>
            </a:pPr>
            <a:r>
              <a:rPr lang="da-DK" sz="2800" dirty="0">
                <a:solidFill>
                  <a:schemeClr val="tx1"/>
                </a:solidFill>
                <a:latin typeface="Georgia" panose="02040502050405020303" pitchFamily="18" charset="0"/>
                <a:cs typeface="Calibri" panose="020F0502020204030204" pitchFamily="34" charset="0"/>
              </a:rPr>
              <a:t>Fem udviklingsperspektiver</a:t>
            </a:r>
          </a:p>
        </p:txBody>
      </p:sp>
      <p:sp>
        <p:nvSpPr>
          <p:cNvPr id="15" name="TextBox 14">
            <a:extLst>
              <a:ext uri="{FF2B5EF4-FFF2-40B4-BE49-F238E27FC236}">
                <a16:creationId xmlns:a16="http://schemas.microsoft.com/office/drawing/2014/main" id="{886826B9-7B67-B960-49E3-0F694D5686FE}"/>
              </a:ext>
            </a:extLst>
          </p:cNvPr>
          <p:cNvSpPr txBox="1"/>
          <p:nvPr/>
        </p:nvSpPr>
        <p:spPr>
          <a:xfrm>
            <a:off x="777000" y="871358"/>
            <a:ext cx="8352000" cy="350540"/>
          </a:xfrm>
          <a:custGeom>
            <a:avLst/>
            <a:gdLst>
              <a:gd name="connsiteX0" fmla="*/ 0 w 8352000"/>
              <a:gd name="connsiteY0" fmla="*/ 0 h 350540"/>
              <a:gd name="connsiteX1" fmla="*/ 779520 w 8352000"/>
              <a:gd name="connsiteY1" fmla="*/ 0 h 350540"/>
              <a:gd name="connsiteX2" fmla="*/ 1392000 w 8352000"/>
              <a:gd name="connsiteY2" fmla="*/ 0 h 350540"/>
              <a:gd name="connsiteX3" fmla="*/ 2004480 w 8352000"/>
              <a:gd name="connsiteY3" fmla="*/ 0 h 350540"/>
              <a:gd name="connsiteX4" fmla="*/ 2867520 w 8352000"/>
              <a:gd name="connsiteY4" fmla="*/ 0 h 350540"/>
              <a:gd name="connsiteX5" fmla="*/ 3563520 w 8352000"/>
              <a:gd name="connsiteY5" fmla="*/ 0 h 350540"/>
              <a:gd name="connsiteX6" fmla="*/ 4259520 w 8352000"/>
              <a:gd name="connsiteY6" fmla="*/ 0 h 350540"/>
              <a:gd name="connsiteX7" fmla="*/ 4704960 w 8352000"/>
              <a:gd name="connsiteY7" fmla="*/ 0 h 350540"/>
              <a:gd name="connsiteX8" fmla="*/ 5400960 w 8352000"/>
              <a:gd name="connsiteY8" fmla="*/ 0 h 350540"/>
              <a:gd name="connsiteX9" fmla="*/ 5929920 w 8352000"/>
              <a:gd name="connsiteY9" fmla="*/ 0 h 350540"/>
              <a:gd name="connsiteX10" fmla="*/ 6625920 w 8352000"/>
              <a:gd name="connsiteY10" fmla="*/ 0 h 350540"/>
              <a:gd name="connsiteX11" fmla="*/ 7488960 w 8352000"/>
              <a:gd name="connsiteY11" fmla="*/ 0 h 350540"/>
              <a:gd name="connsiteX12" fmla="*/ 8352000 w 8352000"/>
              <a:gd name="connsiteY12" fmla="*/ 0 h 350540"/>
              <a:gd name="connsiteX13" fmla="*/ 8352000 w 8352000"/>
              <a:gd name="connsiteY13" fmla="*/ 350540 h 350540"/>
              <a:gd name="connsiteX14" fmla="*/ 7572480 w 8352000"/>
              <a:gd name="connsiteY14" fmla="*/ 350540 h 350540"/>
              <a:gd name="connsiteX15" fmla="*/ 6709440 w 8352000"/>
              <a:gd name="connsiteY15" fmla="*/ 350540 h 350540"/>
              <a:gd name="connsiteX16" fmla="*/ 6180480 w 8352000"/>
              <a:gd name="connsiteY16" fmla="*/ 350540 h 350540"/>
              <a:gd name="connsiteX17" fmla="*/ 5484480 w 8352000"/>
              <a:gd name="connsiteY17" fmla="*/ 350540 h 350540"/>
              <a:gd name="connsiteX18" fmla="*/ 4704960 w 8352000"/>
              <a:gd name="connsiteY18" fmla="*/ 350540 h 350540"/>
              <a:gd name="connsiteX19" fmla="*/ 4008960 w 8352000"/>
              <a:gd name="connsiteY19" fmla="*/ 350540 h 350540"/>
              <a:gd name="connsiteX20" fmla="*/ 3480000 w 8352000"/>
              <a:gd name="connsiteY20" fmla="*/ 350540 h 350540"/>
              <a:gd name="connsiteX21" fmla="*/ 2867520 w 8352000"/>
              <a:gd name="connsiteY21" fmla="*/ 350540 h 350540"/>
              <a:gd name="connsiteX22" fmla="*/ 2171520 w 8352000"/>
              <a:gd name="connsiteY22" fmla="*/ 350540 h 350540"/>
              <a:gd name="connsiteX23" fmla="*/ 1392000 w 8352000"/>
              <a:gd name="connsiteY23" fmla="*/ 350540 h 350540"/>
              <a:gd name="connsiteX24" fmla="*/ 696000 w 8352000"/>
              <a:gd name="connsiteY24" fmla="*/ 350540 h 350540"/>
              <a:gd name="connsiteX25" fmla="*/ 0 w 8352000"/>
              <a:gd name="connsiteY25" fmla="*/ 350540 h 350540"/>
              <a:gd name="connsiteX26" fmla="*/ 0 w 8352000"/>
              <a:gd name="connsiteY26" fmla="*/ 0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52000" h="350540" extrusionOk="0">
                <a:moveTo>
                  <a:pt x="0" y="0"/>
                </a:moveTo>
                <a:cubicBezTo>
                  <a:pt x="387060" y="19625"/>
                  <a:pt x="559987" y="-2693"/>
                  <a:pt x="779520" y="0"/>
                </a:cubicBezTo>
                <a:cubicBezTo>
                  <a:pt x="999053" y="2693"/>
                  <a:pt x="1264881" y="-29104"/>
                  <a:pt x="1392000" y="0"/>
                </a:cubicBezTo>
                <a:cubicBezTo>
                  <a:pt x="1519119" y="29104"/>
                  <a:pt x="1792137" y="-12837"/>
                  <a:pt x="2004480" y="0"/>
                </a:cubicBezTo>
                <a:cubicBezTo>
                  <a:pt x="2216823" y="12837"/>
                  <a:pt x="2582299" y="-15840"/>
                  <a:pt x="2867520" y="0"/>
                </a:cubicBezTo>
                <a:cubicBezTo>
                  <a:pt x="3152741" y="15840"/>
                  <a:pt x="3345912" y="28170"/>
                  <a:pt x="3563520" y="0"/>
                </a:cubicBezTo>
                <a:cubicBezTo>
                  <a:pt x="3781128" y="-28170"/>
                  <a:pt x="4010930" y="-16046"/>
                  <a:pt x="4259520" y="0"/>
                </a:cubicBezTo>
                <a:cubicBezTo>
                  <a:pt x="4508110" y="16046"/>
                  <a:pt x="4603516" y="19207"/>
                  <a:pt x="4704960" y="0"/>
                </a:cubicBezTo>
                <a:cubicBezTo>
                  <a:pt x="4806404" y="-19207"/>
                  <a:pt x="5120038" y="5429"/>
                  <a:pt x="5400960" y="0"/>
                </a:cubicBezTo>
                <a:cubicBezTo>
                  <a:pt x="5681882" y="-5429"/>
                  <a:pt x="5759702" y="2544"/>
                  <a:pt x="5929920" y="0"/>
                </a:cubicBezTo>
                <a:cubicBezTo>
                  <a:pt x="6100138" y="-2544"/>
                  <a:pt x="6470973" y="33147"/>
                  <a:pt x="6625920" y="0"/>
                </a:cubicBezTo>
                <a:cubicBezTo>
                  <a:pt x="6780867" y="-33147"/>
                  <a:pt x="7223881" y="26626"/>
                  <a:pt x="7488960" y="0"/>
                </a:cubicBezTo>
                <a:cubicBezTo>
                  <a:pt x="7754039" y="-26626"/>
                  <a:pt x="7986486" y="-16793"/>
                  <a:pt x="8352000" y="0"/>
                </a:cubicBezTo>
                <a:cubicBezTo>
                  <a:pt x="8351494" y="90570"/>
                  <a:pt x="8364227" y="222748"/>
                  <a:pt x="8352000" y="350540"/>
                </a:cubicBezTo>
                <a:cubicBezTo>
                  <a:pt x="8132399" y="367958"/>
                  <a:pt x="7925772" y="367868"/>
                  <a:pt x="7572480" y="350540"/>
                </a:cubicBezTo>
                <a:cubicBezTo>
                  <a:pt x="7219188" y="333212"/>
                  <a:pt x="6918981" y="356277"/>
                  <a:pt x="6709440" y="350540"/>
                </a:cubicBezTo>
                <a:cubicBezTo>
                  <a:pt x="6499899" y="344803"/>
                  <a:pt x="6395064" y="365807"/>
                  <a:pt x="6180480" y="350540"/>
                </a:cubicBezTo>
                <a:cubicBezTo>
                  <a:pt x="5965896" y="335273"/>
                  <a:pt x="5643592" y="351825"/>
                  <a:pt x="5484480" y="350540"/>
                </a:cubicBezTo>
                <a:cubicBezTo>
                  <a:pt x="5325368" y="349255"/>
                  <a:pt x="4907907" y="322373"/>
                  <a:pt x="4704960" y="350540"/>
                </a:cubicBezTo>
                <a:cubicBezTo>
                  <a:pt x="4502013" y="378707"/>
                  <a:pt x="4182376" y="371251"/>
                  <a:pt x="4008960" y="350540"/>
                </a:cubicBezTo>
                <a:cubicBezTo>
                  <a:pt x="3835544" y="329829"/>
                  <a:pt x="3605136" y="331487"/>
                  <a:pt x="3480000" y="350540"/>
                </a:cubicBezTo>
                <a:cubicBezTo>
                  <a:pt x="3354864" y="369593"/>
                  <a:pt x="3170090" y="326771"/>
                  <a:pt x="2867520" y="350540"/>
                </a:cubicBezTo>
                <a:cubicBezTo>
                  <a:pt x="2564950" y="374309"/>
                  <a:pt x="2403231" y="326497"/>
                  <a:pt x="2171520" y="350540"/>
                </a:cubicBezTo>
                <a:cubicBezTo>
                  <a:pt x="1939809" y="374583"/>
                  <a:pt x="1605894" y="384276"/>
                  <a:pt x="1392000" y="350540"/>
                </a:cubicBezTo>
                <a:cubicBezTo>
                  <a:pt x="1178106" y="316804"/>
                  <a:pt x="1005840" y="381027"/>
                  <a:pt x="696000" y="350540"/>
                </a:cubicBezTo>
                <a:cubicBezTo>
                  <a:pt x="386160" y="320053"/>
                  <a:pt x="156070" y="339380"/>
                  <a:pt x="0" y="350540"/>
                </a:cubicBezTo>
                <a:cubicBezTo>
                  <a:pt x="-17131" y="207751"/>
                  <a:pt x="-4430" y="72302"/>
                  <a:pt x="0" y="0"/>
                </a:cubicBezTo>
                <a:close/>
              </a:path>
            </a:pathLst>
          </a:custGeom>
          <a:noFill/>
          <a:ln w="6350">
            <a:no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t" anchorCtr="0">
            <a:noAutofit/>
          </a:bodyPr>
          <a:lstStyle/>
          <a:p>
            <a:pPr>
              <a:buNone/>
            </a:pPr>
            <a:r>
              <a:rPr lang="da-DK" sz="1200" dirty="0">
                <a:solidFill>
                  <a:schemeClr val="tx1"/>
                </a:solidFill>
                <a:latin typeface="Calibri" panose="020F0502020204030204" pitchFamily="34" charset="0"/>
                <a:cs typeface="Calibri" panose="020F0502020204030204" pitchFamily="34" charset="0"/>
              </a:rPr>
              <a:t>Her er fem udviklingsperspektiver, der kan have en positiv betydning både for løsningen af kerneopgaven og for trivsel, arbejdsmiljø, rekruttering og fastholdelse. </a:t>
            </a:r>
          </a:p>
        </p:txBody>
      </p:sp>
      <p:sp>
        <p:nvSpPr>
          <p:cNvPr id="27" name="TextBox 26">
            <a:extLst>
              <a:ext uri="{FF2B5EF4-FFF2-40B4-BE49-F238E27FC236}">
                <a16:creationId xmlns:a16="http://schemas.microsoft.com/office/drawing/2014/main" id="{D7001F52-FB6C-679A-3182-AA30CBB7FA0C}"/>
              </a:ext>
            </a:extLst>
          </p:cNvPr>
          <p:cNvSpPr txBox="1"/>
          <p:nvPr/>
        </p:nvSpPr>
        <p:spPr>
          <a:xfrm>
            <a:off x="9590086" y="6508223"/>
            <a:ext cx="85725" cy="928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buNone/>
            </a:pPr>
            <a:r>
              <a:rPr lang="da-DK" sz="700" dirty="0">
                <a:solidFill>
                  <a:schemeClr val="tx1"/>
                </a:solidFill>
              </a:rPr>
              <a:t>4</a:t>
            </a:r>
          </a:p>
        </p:txBody>
      </p:sp>
      <p:sp>
        <p:nvSpPr>
          <p:cNvPr id="313" name="Text Placeholder 5">
            <a:extLst>
              <a:ext uri="{FF2B5EF4-FFF2-40B4-BE49-F238E27FC236}">
                <a16:creationId xmlns:a16="http://schemas.microsoft.com/office/drawing/2014/main" id="{304A77BC-F7BA-C8E3-531C-1D6429175252}"/>
              </a:ext>
            </a:extLst>
          </p:cNvPr>
          <p:cNvSpPr txBox="1">
            <a:spLocks/>
          </p:cNvSpPr>
          <p:nvPr/>
        </p:nvSpPr>
        <p:spPr>
          <a:xfrm>
            <a:off x="6429470" y="1472537"/>
            <a:ext cx="2952939" cy="2914425"/>
          </a:xfrm>
          <a:prstGeom prst="rect">
            <a:avLst/>
          </a:prstGeom>
          <a:solidFill>
            <a:srgbClr val="244655"/>
          </a:solidFill>
        </p:spPr>
        <p:txBody>
          <a:bodyPr vert="horz" lIns="108000" tIns="252000" rIns="144000" bIns="0" rtlCol="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a:lstStyle>
          <a:p>
            <a:br>
              <a:rPr lang="da-DK" sz="1050" dirty="0">
                <a:solidFill>
                  <a:schemeClr val="bg1"/>
                </a:solidFill>
                <a:latin typeface="Calibri" panose="020F0502020204030204" pitchFamily="34" charset="0"/>
                <a:cs typeface="Calibri" panose="020F0502020204030204" pitchFamily="34" charset="0"/>
              </a:rPr>
            </a:br>
            <a:r>
              <a:rPr lang="da-DK" sz="1050" dirty="0">
                <a:solidFill>
                  <a:schemeClr val="bg1"/>
                </a:solidFill>
                <a:latin typeface="Calibri" panose="020F0502020204030204" pitchFamily="34" charset="0"/>
                <a:cs typeface="Calibri" panose="020F0502020204030204" pitchFamily="34" charset="0"/>
              </a:rPr>
              <a:t>Ansvar og beslutningskompetence er på sygehusene ofte bundet ind i et relativt stærkt hierarkisk system, hvor medarbejdernes handlerum ofte er eller opleves som begrænset. Flere steder arbejdes der på at skabe større handlerum for medarbejderne til at kunne tage større ansvar for drift og udvikling ved at give ansvar og kompetencer for f.eks. vagt-planlægning og udviklingsarbejdet til medarbejderne.</a:t>
            </a:r>
          </a:p>
        </p:txBody>
      </p:sp>
      <p:sp>
        <p:nvSpPr>
          <p:cNvPr id="314" name="Text Placeholder 5">
            <a:extLst>
              <a:ext uri="{FF2B5EF4-FFF2-40B4-BE49-F238E27FC236}">
                <a16:creationId xmlns:a16="http://schemas.microsoft.com/office/drawing/2014/main" id="{F65ECB94-F2EF-576B-3DD4-7F18968EFF9F}"/>
              </a:ext>
            </a:extLst>
          </p:cNvPr>
          <p:cNvSpPr txBox="1">
            <a:spLocks/>
          </p:cNvSpPr>
          <p:nvPr/>
        </p:nvSpPr>
        <p:spPr>
          <a:xfrm>
            <a:off x="3476531" y="1472536"/>
            <a:ext cx="2952939" cy="2905525"/>
          </a:xfrm>
          <a:prstGeom prst="rect">
            <a:avLst/>
          </a:prstGeom>
          <a:solidFill>
            <a:srgbClr val="F8F5E7"/>
          </a:solidFill>
        </p:spPr>
        <p:txBody>
          <a:bodyPr vert="horz" lIns="108000" tIns="252000" rIns="144000" bIns="0" rtlCol="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a:lstStyle>
          <a:p>
            <a:br>
              <a:rPr lang="da-DK" sz="1050" dirty="0">
                <a:solidFill>
                  <a:schemeClr val="tx1"/>
                </a:solidFill>
                <a:latin typeface="Calibri" panose="020F0502020204030204" pitchFamily="34" charset="0"/>
                <a:cs typeface="Calibri" panose="020F0502020204030204" pitchFamily="34" charset="0"/>
              </a:rPr>
            </a:br>
            <a:r>
              <a:rPr lang="da-DK" sz="1050" dirty="0">
                <a:solidFill>
                  <a:schemeClr val="tx1"/>
                </a:solidFill>
                <a:latin typeface="Calibri" panose="020F0502020204030204" pitchFamily="34" charset="0"/>
                <a:cs typeface="Calibri" panose="020F0502020204030204" pitchFamily="34" charset="0"/>
              </a:rPr>
              <a:t>Teamorganisering om patienten kan være et led i indsatsen med ny opgavefordeling. Med teamorganisering forstås her et koordineret samarbejde mellem en gruppe medarbejdere med fælles ansvar for en gruppe patienter, hvor alle i teamet har klare roller og ansvarsområder, og hver især bidrager med deres særlige viden om hvordan indsatsen over for patienten skal tilrettelægges. Der kan være et klinisk såvel som et arbejdsmiljømæssigt rationale i et </a:t>
            </a:r>
            <a:r>
              <a:rPr lang="da-DK" sz="1050" dirty="0" err="1">
                <a:solidFill>
                  <a:schemeClr val="tx1"/>
                </a:solidFill>
                <a:latin typeface="Calibri" panose="020F0502020204030204" pitchFamily="34" charset="0"/>
                <a:cs typeface="Calibri" panose="020F0502020204030204" pitchFamily="34" charset="0"/>
              </a:rPr>
              <a:t>vel-fungerende</a:t>
            </a:r>
            <a:r>
              <a:rPr lang="da-DK" sz="1050" dirty="0">
                <a:solidFill>
                  <a:schemeClr val="tx1"/>
                </a:solidFill>
                <a:latin typeface="Calibri" panose="020F0502020204030204" pitchFamily="34" charset="0"/>
                <a:cs typeface="Calibri" panose="020F0502020204030204" pitchFamily="34" charset="0"/>
              </a:rPr>
              <a:t> tværfagligt teamsamarbejde. En forudsætning for succesfuld teamorganisering omkring patienterne er, at der er blik for at nye opgaver kræver oplæring og rutine samt at den samlede tværfaglige indsats koordineres, så indsatsen og patientforløbet ikke bliver fragmenteret.</a:t>
            </a:r>
          </a:p>
        </p:txBody>
      </p:sp>
      <p:sp>
        <p:nvSpPr>
          <p:cNvPr id="315" name="Text Placeholder 5">
            <a:extLst>
              <a:ext uri="{FF2B5EF4-FFF2-40B4-BE49-F238E27FC236}">
                <a16:creationId xmlns:a16="http://schemas.microsoft.com/office/drawing/2014/main" id="{A4E310C1-716A-CFAE-98E8-4252C65AAA25}"/>
              </a:ext>
            </a:extLst>
          </p:cNvPr>
          <p:cNvSpPr txBox="1">
            <a:spLocks/>
          </p:cNvSpPr>
          <p:nvPr/>
        </p:nvSpPr>
        <p:spPr>
          <a:xfrm>
            <a:off x="523592" y="1472536"/>
            <a:ext cx="2952939" cy="2909885"/>
          </a:xfrm>
          <a:prstGeom prst="rect">
            <a:avLst/>
          </a:prstGeom>
          <a:solidFill>
            <a:srgbClr val="244655"/>
          </a:solidFill>
        </p:spPr>
        <p:txBody>
          <a:bodyPr vert="horz" lIns="108000" tIns="252000" rIns="144000" bIns="0" rtlCol="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a:lstStyle>
          <a:p>
            <a:pPr>
              <a:buNone/>
            </a:pPr>
            <a:br>
              <a:rPr lang="da-DK" sz="1050" dirty="0">
                <a:solidFill>
                  <a:schemeClr val="bg1"/>
                </a:solidFill>
                <a:latin typeface="Calibri" panose="020F0502020204030204" pitchFamily="34" charset="0"/>
                <a:cs typeface="Calibri" panose="020F0502020204030204" pitchFamily="34" charset="0"/>
              </a:rPr>
            </a:br>
            <a:r>
              <a:rPr lang="da-DK" sz="1050" dirty="0">
                <a:solidFill>
                  <a:schemeClr val="bg1"/>
                </a:solidFill>
                <a:latin typeface="Calibri" panose="020F0502020204030204" pitchFamily="34" charset="0"/>
                <a:cs typeface="Calibri" panose="020F0502020204030204" pitchFamily="34" charset="0"/>
              </a:rPr>
              <a:t>Der er på mange afdelinger en veletableret arbejdsdeling mellem faggrupperne, som over tid er blevet rodfæstet i afdelingens rutiner og kultur. Meget tyder på, at der er en bevægelse i opgavefordelingen, som har taget fart de seneste år. Stadig flere afdelinger eksperimenterer med nye måder at fordele opgaverne på. Det kan enten være ved at fordele opgaver mellem de faggrupper, som allerede er til stede på afdelingen, eller det kan være ved at inddrage faggrupper, der ikke tidligere har været tradition for at have på afdelingen. Eksempler er: farmakonomer varetager opgaver med medicin, ergo- og fysioterapeuter bidrager med mobilisering af patienter, portører bidrager i plejen, og lægesekretærer varetager administrative opgaver relateret til plejen. </a:t>
            </a:r>
          </a:p>
        </p:txBody>
      </p:sp>
      <p:sp>
        <p:nvSpPr>
          <p:cNvPr id="317" name="Text Placeholder 5">
            <a:extLst>
              <a:ext uri="{FF2B5EF4-FFF2-40B4-BE49-F238E27FC236}">
                <a16:creationId xmlns:a16="http://schemas.microsoft.com/office/drawing/2014/main" id="{E5223603-AB22-BC90-542A-97BA13637B7D}"/>
              </a:ext>
            </a:extLst>
          </p:cNvPr>
          <p:cNvSpPr txBox="1">
            <a:spLocks/>
          </p:cNvSpPr>
          <p:nvPr/>
        </p:nvSpPr>
        <p:spPr>
          <a:xfrm>
            <a:off x="523592" y="4381778"/>
            <a:ext cx="2952939" cy="1885672"/>
          </a:xfrm>
          <a:prstGeom prst="rect">
            <a:avLst/>
          </a:prstGeom>
          <a:solidFill>
            <a:srgbClr val="F8F5E7"/>
          </a:solidFill>
        </p:spPr>
        <p:txBody>
          <a:bodyPr vert="horz" lIns="108000" tIns="252000" rIns="144000" bIns="0" rtlCol="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a:lstStyle>
          <a:p>
            <a:br>
              <a:rPr lang="da-DK" sz="1050" b="1" dirty="0">
                <a:solidFill>
                  <a:schemeClr val="tx1"/>
                </a:solidFill>
                <a:latin typeface="Calibri" panose="020F0502020204030204" pitchFamily="34" charset="0"/>
                <a:cs typeface="Calibri" panose="020F0502020204030204" pitchFamily="34" charset="0"/>
              </a:rPr>
            </a:br>
            <a:r>
              <a:rPr lang="da-DK" sz="1050" dirty="0">
                <a:solidFill>
                  <a:schemeClr val="tx1"/>
                </a:solidFill>
                <a:latin typeface="Calibri" panose="020F0502020204030204" pitchFamily="34" charset="0"/>
                <a:cs typeface="Calibri" panose="020F0502020204030204" pitchFamily="34" charset="0"/>
              </a:rPr>
              <a:t>Der er afdækket en række udfordringer, som på forskellige måder kan bidrage til at skabe et psykologisk usikkert miljø. Som svar herpå er der udviklet en række indsatser, som søger at arbejde målrettet med at skabe psykologisk tryghed. Det indebær blandt andet hverdagstræning i psykologisk tryghed, styrket håndtering af traumatiske hændelser og grundigere introduktion af nye medarbejdere.</a:t>
            </a:r>
          </a:p>
        </p:txBody>
      </p:sp>
      <p:sp>
        <p:nvSpPr>
          <p:cNvPr id="318" name="Text Placeholder 5">
            <a:extLst>
              <a:ext uri="{FF2B5EF4-FFF2-40B4-BE49-F238E27FC236}">
                <a16:creationId xmlns:a16="http://schemas.microsoft.com/office/drawing/2014/main" id="{944B0219-4F2D-059A-8D14-6E2C38319006}"/>
              </a:ext>
            </a:extLst>
          </p:cNvPr>
          <p:cNvSpPr txBox="1">
            <a:spLocks/>
          </p:cNvSpPr>
          <p:nvPr/>
        </p:nvSpPr>
        <p:spPr>
          <a:xfrm>
            <a:off x="3476531" y="4381778"/>
            <a:ext cx="2952938" cy="1885672"/>
          </a:xfrm>
          <a:prstGeom prst="rect">
            <a:avLst/>
          </a:prstGeom>
          <a:solidFill>
            <a:srgbClr val="244655"/>
          </a:solidFill>
        </p:spPr>
        <p:txBody>
          <a:bodyPr vert="horz" lIns="108000" tIns="252000" rIns="144000" bIns="0" rtlCol="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0"/>
              </a:spcAft>
              <a:buFont typeface="Arial" panose="020B0604020202020204" pitchFamily="34" charset="0"/>
              <a:buNone/>
              <a:defRPr sz="4800" kern="1200" cap="all" baseline="0">
                <a:solidFill>
                  <a:srgbClr val="1F2023"/>
                </a:solidFill>
                <a:latin typeface="Impact" panose="020B0806030902050204" pitchFamily="34" charset="0"/>
                <a:ea typeface="+mn-ea"/>
                <a:cs typeface="+mn-cs"/>
              </a:defRPr>
            </a:lvl9pPr>
          </a:lstStyle>
          <a:p>
            <a:br>
              <a:rPr lang="da-DK" sz="1050" dirty="0">
                <a:solidFill>
                  <a:schemeClr val="bg1"/>
                </a:solidFill>
                <a:latin typeface="Calibri" panose="020F0502020204030204" pitchFamily="34" charset="0"/>
                <a:cs typeface="Calibri" panose="020F0502020204030204" pitchFamily="34" charset="0"/>
              </a:rPr>
            </a:br>
            <a:r>
              <a:rPr lang="da-DK" sz="1050" dirty="0">
                <a:solidFill>
                  <a:schemeClr val="bg1"/>
                </a:solidFill>
                <a:latin typeface="Calibri" panose="020F0502020204030204" pitchFamily="34" charset="0"/>
                <a:cs typeface="Calibri" panose="020F0502020204030204" pitchFamily="34" charset="0"/>
              </a:rPr>
              <a:t>En udfordring knytter sig ønsket om fleksibilitet. Set fra et ledelsesperspektiv er ønsket om fleksibilitet knyttet til at bruge den samlede kapacitet bedre. Set fra </a:t>
            </a:r>
            <a:r>
              <a:rPr lang="da-DK" sz="1050">
                <a:solidFill>
                  <a:schemeClr val="bg1"/>
                </a:solidFill>
                <a:latin typeface="Calibri" panose="020F0502020204030204" pitchFamily="34" charset="0"/>
                <a:cs typeface="Calibri" panose="020F0502020204030204" pitchFamily="34" charset="0"/>
              </a:rPr>
              <a:t>et medarbejder-perspektiv </a:t>
            </a:r>
            <a:r>
              <a:rPr lang="da-DK" sz="1050" dirty="0">
                <a:solidFill>
                  <a:schemeClr val="bg1"/>
                </a:solidFill>
                <a:latin typeface="Calibri" panose="020F0502020204030204" pitchFamily="34" charset="0"/>
                <a:cs typeface="Calibri" panose="020F0502020204030204" pitchFamily="34" charset="0"/>
              </a:rPr>
              <a:t>handler fleksibilitet blandt andet om at have indflydelse på tid og rammer for arbejdet, således at familie- og arbejdsliv kan hænge bedre sammen. Eksempler på tiltag er 4-dages arbejdsuge, fordeling af vagtbyrde og bedre brug af seniorer.</a:t>
            </a:r>
          </a:p>
        </p:txBody>
      </p:sp>
      <p:grpSp>
        <p:nvGrpSpPr>
          <p:cNvPr id="321" name="Group 320">
            <a:extLst>
              <a:ext uri="{FF2B5EF4-FFF2-40B4-BE49-F238E27FC236}">
                <a16:creationId xmlns:a16="http://schemas.microsoft.com/office/drawing/2014/main" id="{FB43AD6C-6666-6C0B-91BC-2ECD96145C7E}"/>
              </a:ext>
            </a:extLst>
          </p:cNvPr>
          <p:cNvGrpSpPr/>
          <p:nvPr/>
        </p:nvGrpSpPr>
        <p:grpSpPr>
          <a:xfrm>
            <a:off x="672225" y="1582950"/>
            <a:ext cx="379951" cy="228839"/>
            <a:chOff x="4326165" y="809977"/>
            <a:chExt cx="561574" cy="338227"/>
          </a:xfrm>
        </p:grpSpPr>
        <p:sp>
          <p:nvSpPr>
            <p:cNvPr id="322" name="Freeform: Shape 321">
              <a:extLst>
                <a:ext uri="{FF2B5EF4-FFF2-40B4-BE49-F238E27FC236}">
                  <a16:creationId xmlns:a16="http://schemas.microsoft.com/office/drawing/2014/main" id="{87993447-0F2E-E04E-08B9-DD7B6C824057}"/>
                </a:ext>
              </a:extLst>
            </p:cNvPr>
            <p:cNvSpPr/>
            <p:nvPr/>
          </p:nvSpPr>
          <p:spPr>
            <a:xfrm>
              <a:off x="4394641" y="977865"/>
              <a:ext cx="333865" cy="170339"/>
            </a:xfrm>
            <a:custGeom>
              <a:avLst/>
              <a:gdLst>
                <a:gd name="connsiteX0" fmla="*/ 10220 w 333864"/>
                <a:gd name="connsiteY0" fmla="*/ 127618 h 170339"/>
                <a:gd name="connsiteX1" fmla="*/ 60777 w 333864"/>
                <a:gd name="connsiteY1" fmla="*/ 127618 h 170339"/>
                <a:gd name="connsiteX2" fmla="*/ 101522 w 333864"/>
                <a:gd name="connsiteY2" fmla="*/ 86873 h 170339"/>
                <a:gd name="connsiteX3" fmla="*/ 101522 w 333864"/>
                <a:gd name="connsiteY3" fmla="*/ 86873 h 170339"/>
                <a:gd name="connsiteX4" fmla="*/ 178175 w 333864"/>
                <a:gd name="connsiteY4" fmla="*/ 10220 h 170339"/>
                <a:gd name="connsiteX5" fmla="*/ 252988 w 333864"/>
                <a:gd name="connsiteY5" fmla="*/ 10220 h 170339"/>
                <a:gd name="connsiteX6" fmla="*/ 329640 w 333864"/>
                <a:gd name="connsiteY6" fmla="*/ 86873 h 170339"/>
                <a:gd name="connsiteX7" fmla="*/ 329640 w 333864"/>
                <a:gd name="connsiteY7" fmla="*/ 114536 h 170339"/>
                <a:gd name="connsiteX8" fmla="*/ 280855 w 333864"/>
                <a:gd name="connsiteY8" fmla="*/ 163321 h 170339"/>
                <a:gd name="connsiteX9" fmla="*/ 245425 w 333864"/>
                <a:gd name="connsiteY9" fmla="*/ 163321 h 1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864" h="170339">
                  <a:moveTo>
                    <a:pt x="10220" y="127618"/>
                  </a:moveTo>
                  <a:lnTo>
                    <a:pt x="60777" y="127618"/>
                  </a:lnTo>
                  <a:cubicBezTo>
                    <a:pt x="83262" y="127618"/>
                    <a:pt x="101522" y="109358"/>
                    <a:pt x="101522" y="86873"/>
                  </a:cubicBezTo>
                  <a:lnTo>
                    <a:pt x="101522" y="86873"/>
                  </a:lnTo>
                  <a:cubicBezTo>
                    <a:pt x="101522" y="44561"/>
                    <a:pt x="135863" y="10220"/>
                    <a:pt x="178175" y="10220"/>
                  </a:cubicBezTo>
                  <a:lnTo>
                    <a:pt x="252988" y="10220"/>
                  </a:lnTo>
                  <a:cubicBezTo>
                    <a:pt x="295300" y="10220"/>
                    <a:pt x="329640" y="44561"/>
                    <a:pt x="329640" y="86873"/>
                  </a:cubicBezTo>
                  <a:lnTo>
                    <a:pt x="329640" y="114536"/>
                  </a:lnTo>
                  <a:cubicBezTo>
                    <a:pt x="329640" y="141518"/>
                    <a:pt x="307769" y="163321"/>
                    <a:pt x="280855" y="163321"/>
                  </a:cubicBezTo>
                  <a:lnTo>
                    <a:pt x="245425" y="163321"/>
                  </a:lnTo>
                </a:path>
              </a:pathLst>
            </a:custGeom>
            <a:noFill/>
            <a:ln w="12700" cap="rnd">
              <a:solidFill>
                <a:srgbClr val="F8F5E7"/>
              </a:solidFill>
              <a:prstDash val="solid"/>
              <a:round/>
            </a:ln>
          </p:spPr>
          <p:txBody>
            <a:bodyPr rtlCol="0" anchor="ctr"/>
            <a:lstStyle/>
            <a:p>
              <a:endParaRPr lang="en-GB"/>
            </a:p>
          </p:txBody>
        </p:sp>
        <p:sp>
          <p:nvSpPr>
            <p:cNvPr id="323" name="Freeform: Shape 322">
              <a:extLst>
                <a:ext uri="{FF2B5EF4-FFF2-40B4-BE49-F238E27FC236}">
                  <a16:creationId xmlns:a16="http://schemas.microsoft.com/office/drawing/2014/main" id="{857941BD-3DB6-0ECE-D47B-505B856BAEE6}"/>
                </a:ext>
              </a:extLst>
            </p:cNvPr>
            <p:cNvSpPr/>
            <p:nvPr/>
          </p:nvSpPr>
          <p:spPr>
            <a:xfrm>
              <a:off x="4326165" y="942160"/>
              <a:ext cx="231661" cy="129458"/>
            </a:xfrm>
            <a:custGeom>
              <a:avLst/>
              <a:gdLst>
                <a:gd name="connsiteX0" fmla="*/ 10220 w 231661"/>
                <a:gd name="connsiteY0" fmla="*/ 121554 h 129457"/>
                <a:gd name="connsiteX1" fmla="*/ 10220 w 231661"/>
                <a:gd name="connsiteY1" fmla="*/ 86873 h 129457"/>
                <a:gd name="connsiteX2" fmla="*/ 86873 w 231661"/>
                <a:gd name="connsiteY2" fmla="*/ 10220 h 129457"/>
                <a:gd name="connsiteX3" fmla="*/ 161686 w 231661"/>
                <a:gd name="connsiteY3" fmla="*/ 10220 h 129457"/>
                <a:gd name="connsiteX4" fmla="*/ 227573 w 231661"/>
                <a:gd name="connsiteY4" fmla="*/ 48308 h 12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61" h="129457">
                  <a:moveTo>
                    <a:pt x="10220" y="121554"/>
                  </a:moveTo>
                  <a:lnTo>
                    <a:pt x="10220" y="86873"/>
                  </a:lnTo>
                  <a:cubicBezTo>
                    <a:pt x="10220" y="44561"/>
                    <a:pt x="44561" y="10220"/>
                    <a:pt x="86873" y="10220"/>
                  </a:cubicBezTo>
                  <a:lnTo>
                    <a:pt x="161686" y="10220"/>
                  </a:lnTo>
                  <a:cubicBezTo>
                    <a:pt x="188123" y="10220"/>
                    <a:pt x="215990" y="25074"/>
                    <a:pt x="227573" y="48308"/>
                  </a:cubicBezTo>
                </a:path>
              </a:pathLst>
            </a:custGeom>
            <a:noFill/>
            <a:ln w="12700" cap="rnd">
              <a:solidFill>
                <a:srgbClr val="F8F5E7"/>
              </a:solidFill>
              <a:prstDash val="solid"/>
              <a:round/>
            </a:ln>
          </p:spPr>
          <p:txBody>
            <a:bodyPr rtlCol="0" anchor="ctr"/>
            <a:lstStyle/>
            <a:p>
              <a:endParaRPr lang="en-GB"/>
            </a:p>
          </p:txBody>
        </p:sp>
        <p:sp>
          <p:nvSpPr>
            <p:cNvPr id="324" name="Freeform: Shape 323">
              <a:extLst>
                <a:ext uri="{FF2B5EF4-FFF2-40B4-BE49-F238E27FC236}">
                  <a16:creationId xmlns:a16="http://schemas.microsoft.com/office/drawing/2014/main" id="{DC6B6F0E-7C35-B6ED-CD35-F844581D8FCA}"/>
                </a:ext>
              </a:extLst>
            </p:cNvPr>
            <p:cNvSpPr/>
            <p:nvPr/>
          </p:nvSpPr>
          <p:spPr>
            <a:xfrm>
              <a:off x="4656078" y="942162"/>
              <a:ext cx="231661" cy="170339"/>
            </a:xfrm>
            <a:custGeom>
              <a:avLst/>
              <a:gdLst>
                <a:gd name="connsiteX0" fmla="*/ 10220 w 231661"/>
                <a:gd name="connsiteY0" fmla="*/ 48240 h 170339"/>
                <a:gd name="connsiteX1" fmla="*/ 76448 w 231661"/>
                <a:gd name="connsiteY1" fmla="*/ 10220 h 170339"/>
                <a:gd name="connsiteX2" fmla="*/ 151261 w 231661"/>
                <a:gd name="connsiteY2" fmla="*/ 10220 h 170339"/>
                <a:gd name="connsiteX3" fmla="*/ 227914 w 231661"/>
                <a:gd name="connsiteY3" fmla="*/ 86873 h 170339"/>
                <a:gd name="connsiteX4" fmla="*/ 227914 w 231661"/>
                <a:gd name="connsiteY4" fmla="*/ 114536 h 170339"/>
                <a:gd name="connsiteX5" fmla="*/ 179129 w 231661"/>
                <a:gd name="connsiteY5" fmla="*/ 163321 h 170339"/>
                <a:gd name="connsiteX6" fmla="*/ 66364 w 231661"/>
                <a:gd name="connsiteY6" fmla="*/ 163321 h 1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661" h="170339">
                  <a:moveTo>
                    <a:pt x="10220" y="48240"/>
                  </a:moveTo>
                  <a:cubicBezTo>
                    <a:pt x="23507" y="25483"/>
                    <a:pt x="48172" y="10220"/>
                    <a:pt x="76448" y="10220"/>
                  </a:cubicBezTo>
                  <a:lnTo>
                    <a:pt x="151261" y="10220"/>
                  </a:lnTo>
                  <a:cubicBezTo>
                    <a:pt x="193573" y="10220"/>
                    <a:pt x="227914" y="44561"/>
                    <a:pt x="227914" y="86873"/>
                  </a:cubicBezTo>
                  <a:lnTo>
                    <a:pt x="227914" y="114536"/>
                  </a:lnTo>
                  <a:cubicBezTo>
                    <a:pt x="227914" y="141518"/>
                    <a:pt x="206042" y="163321"/>
                    <a:pt x="179129" y="163321"/>
                  </a:cubicBezTo>
                  <a:lnTo>
                    <a:pt x="66364" y="163321"/>
                  </a:lnTo>
                </a:path>
              </a:pathLst>
            </a:custGeom>
            <a:noFill/>
            <a:ln w="12700" cap="rnd">
              <a:solidFill>
                <a:srgbClr val="F8F5E7"/>
              </a:solidFill>
              <a:prstDash val="solid"/>
              <a:round/>
            </a:ln>
          </p:spPr>
          <p:txBody>
            <a:bodyPr rtlCol="0" anchor="ctr"/>
            <a:lstStyle/>
            <a:p>
              <a:endParaRPr lang="en-GB"/>
            </a:p>
          </p:txBody>
        </p:sp>
        <p:sp>
          <p:nvSpPr>
            <p:cNvPr id="325" name="Freeform: Shape 324">
              <a:extLst>
                <a:ext uri="{FF2B5EF4-FFF2-40B4-BE49-F238E27FC236}">
                  <a16:creationId xmlns:a16="http://schemas.microsoft.com/office/drawing/2014/main" id="{B9099DFE-6E19-236A-AF19-3F4070032063}"/>
                </a:ext>
              </a:extLst>
            </p:cNvPr>
            <p:cNvSpPr/>
            <p:nvPr/>
          </p:nvSpPr>
          <p:spPr>
            <a:xfrm>
              <a:off x="4390564" y="809977"/>
              <a:ext cx="122644" cy="149899"/>
            </a:xfrm>
            <a:custGeom>
              <a:avLst/>
              <a:gdLst>
                <a:gd name="connsiteX0" fmla="*/ 60220 w 122644"/>
                <a:gd name="connsiteY0" fmla="*/ 142404 h 149898"/>
                <a:gd name="connsiteX1" fmla="*/ 10549 w 122644"/>
                <a:gd name="connsiteY1" fmla="*/ 76244 h 149898"/>
                <a:gd name="connsiteX2" fmla="*/ 63899 w 122644"/>
                <a:gd name="connsiteY2" fmla="*/ 10220 h 149898"/>
                <a:gd name="connsiteX3" fmla="*/ 102055 w 122644"/>
                <a:gd name="connsiteY3" fmla="*/ 107518 h 149898"/>
              </a:gdLst>
              <a:ahLst/>
              <a:cxnLst>
                <a:cxn ang="0">
                  <a:pos x="connsiteX0" y="connsiteY0"/>
                </a:cxn>
                <a:cxn ang="0">
                  <a:pos x="connsiteX1" y="connsiteY1"/>
                </a:cxn>
                <a:cxn ang="0">
                  <a:pos x="connsiteX2" y="connsiteY2"/>
                </a:cxn>
                <a:cxn ang="0">
                  <a:pos x="connsiteX3" y="connsiteY3"/>
                </a:cxn>
              </a:cxnLst>
              <a:rect l="l" t="t" r="r" b="b"/>
              <a:pathLst>
                <a:path w="122644" h="149898">
                  <a:moveTo>
                    <a:pt x="60220" y="142404"/>
                  </a:moveTo>
                  <a:cubicBezTo>
                    <a:pt x="39302" y="142404"/>
                    <a:pt x="14160" y="117330"/>
                    <a:pt x="10549" y="76244"/>
                  </a:cubicBezTo>
                  <a:cubicBezTo>
                    <a:pt x="7347" y="39859"/>
                    <a:pt x="27719" y="10220"/>
                    <a:pt x="63899" y="10220"/>
                  </a:cubicBezTo>
                  <a:cubicBezTo>
                    <a:pt x="105598" y="10220"/>
                    <a:pt x="132376" y="48104"/>
                    <a:pt x="102055" y="107518"/>
                  </a:cubicBezTo>
                </a:path>
              </a:pathLst>
            </a:custGeom>
            <a:noFill/>
            <a:ln w="12700" cap="rnd">
              <a:solidFill>
                <a:srgbClr val="F8F5E7"/>
              </a:solidFill>
              <a:prstDash val="solid"/>
              <a:round/>
            </a:ln>
          </p:spPr>
          <p:txBody>
            <a:bodyPr rtlCol="0" anchor="ctr"/>
            <a:lstStyle/>
            <a:p>
              <a:endParaRPr lang="en-GB"/>
            </a:p>
          </p:txBody>
        </p:sp>
        <p:sp>
          <p:nvSpPr>
            <p:cNvPr id="326" name="Freeform: Shape 325">
              <a:extLst>
                <a:ext uri="{FF2B5EF4-FFF2-40B4-BE49-F238E27FC236}">
                  <a16:creationId xmlns:a16="http://schemas.microsoft.com/office/drawing/2014/main" id="{BA50EB33-3CAF-B646-9933-ACDE30C45D46}"/>
                </a:ext>
              </a:extLst>
            </p:cNvPr>
            <p:cNvSpPr/>
            <p:nvPr/>
          </p:nvSpPr>
          <p:spPr>
            <a:xfrm>
              <a:off x="4547890" y="845682"/>
              <a:ext cx="122644" cy="149898"/>
            </a:xfrm>
            <a:custGeom>
              <a:avLst/>
              <a:gdLst>
                <a:gd name="connsiteX0" fmla="*/ 60220 w 122644"/>
                <a:gd name="connsiteY0" fmla="*/ 142404 h 149898"/>
                <a:gd name="connsiteX1" fmla="*/ 10549 w 122644"/>
                <a:gd name="connsiteY1" fmla="*/ 76244 h 149898"/>
                <a:gd name="connsiteX2" fmla="*/ 63899 w 122644"/>
                <a:gd name="connsiteY2" fmla="*/ 10220 h 149898"/>
                <a:gd name="connsiteX3" fmla="*/ 102055 w 122644"/>
                <a:gd name="connsiteY3" fmla="*/ 107518 h 149898"/>
              </a:gdLst>
              <a:ahLst/>
              <a:cxnLst>
                <a:cxn ang="0">
                  <a:pos x="connsiteX0" y="connsiteY0"/>
                </a:cxn>
                <a:cxn ang="0">
                  <a:pos x="connsiteX1" y="connsiteY1"/>
                </a:cxn>
                <a:cxn ang="0">
                  <a:pos x="connsiteX2" y="connsiteY2"/>
                </a:cxn>
                <a:cxn ang="0">
                  <a:pos x="connsiteX3" y="connsiteY3"/>
                </a:cxn>
              </a:cxnLst>
              <a:rect l="l" t="t" r="r" b="b"/>
              <a:pathLst>
                <a:path w="122644" h="149898">
                  <a:moveTo>
                    <a:pt x="60220" y="142404"/>
                  </a:moveTo>
                  <a:cubicBezTo>
                    <a:pt x="39302" y="142404"/>
                    <a:pt x="14160" y="117330"/>
                    <a:pt x="10549" y="76244"/>
                  </a:cubicBezTo>
                  <a:cubicBezTo>
                    <a:pt x="7347" y="39859"/>
                    <a:pt x="27719" y="10220"/>
                    <a:pt x="63899" y="10220"/>
                  </a:cubicBezTo>
                  <a:cubicBezTo>
                    <a:pt x="105598" y="10220"/>
                    <a:pt x="132376" y="48104"/>
                    <a:pt x="102055" y="107518"/>
                  </a:cubicBezTo>
                </a:path>
              </a:pathLst>
            </a:custGeom>
            <a:noFill/>
            <a:ln w="12700" cap="rnd">
              <a:solidFill>
                <a:srgbClr val="F8F5E7"/>
              </a:solidFill>
              <a:prstDash val="solid"/>
              <a:round/>
            </a:ln>
          </p:spPr>
          <p:txBody>
            <a:bodyPr rtlCol="0" anchor="ctr"/>
            <a:lstStyle/>
            <a:p>
              <a:endParaRPr lang="en-GB"/>
            </a:p>
          </p:txBody>
        </p:sp>
        <p:sp>
          <p:nvSpPr>
            <p:cNvPr id="327" name="Freeform: Shape 326">
              <a:extLst>
                <a:ext uri="{FF2B5EF4-FFF2-40B4-BE49-F238E27FC236}">
                  <a16:creationId xmlns:a16="http://schemas.microsoft.com/office/drawing/2014/main" id="{C502472B-1194-F1F9-999D-4F2F3B0E9171}"/>
                </a:ext>
              </a:extLst>
            </p:cNvPr>
            <p:cNvSpPr/>
            <p:nvPr/>
          </p:nvSpPr>
          <p:spPr>
            <a:xfrm>
              <a:off x="4706919" y="809977"/>
              <a:ext cx="122644" cy="149898"/>
            </a:xfrm>
            <a:custGeom>
              <a:avLst/>
              <a:gdLst>
                <a:gd name="connsiteX0" fmla="*/ 60220 w 122644"/>
                <a:gd name="connsiteY0" fmla="*/ 142404 h 149898"/>
                <a:gd name="connsiteX1" fmla="*/ 10549 w 122644"/>
                <a:gd name="connsiteY1" fmla="*/ 76244 h 149898"/>
                <a:gd name="connsiteX2" fmla="*/ 63899 w 122644"/>
                <a:gd name="connsiteY2" fmla="*/ 10220 h 149898"/>
                <a:gd name="connsiteX3" fmla="*/ 102055 w 122644"/>
                <a:gd name="connsiteY3" fmla="*/ 107518 h 149898"/>
              </a:gdLst>
              <a:ahLst/>
              <a:cxnLst>
                <a:cxn ang="0">
                  <a:pos x="connsiteX0" y="connsiteY0"/>
                </a:cxn>
                <a:cxn ang="0">
                  <a:pos x="connsiteX1" y="connsiteY1"/>
                </a:cxn>
                <a:cxn ang="0">
                  <a:pos x="connsiteX2" y="connsiteY2"/>
                </a:cxn>
                <a:cxn ang="0">
                  <a:pos x="connsiteX3" y="connsiteY3"/>
                </a:cxn>
              </a:cxnLst>
              <a:rect l="l" t="t" r="r" b="b"/>
              <a:pathLst>
                <a:path w="122644" h="149898">
                  <a:moveTo>
                    <a:pt x="60220" y="142404"/>
                  </a:moveTo>
                  <a:cubicBezTo>
                    <a:pt x="39302" y="142404"/>
                    <a:pt x="14160" y="117330"/>
                    <a:pt x="10549" y="76244"/>
                  </a:cubicBezTo>
                  <a:cubicBezTo>
                    <a:pt x="7347" y="39859"/>
                    <a:pt x="27719" y="10220"/>
                    <a:pt x="63899" y="10220"/>
                  </a:cubicBezTo>
                  <a:cubicBezTo>
                    <a:pt x="105598" y="10220"/>
                    <a:pt x="132376" y="48104"/>
                    <a:pt x="102055" y="107518"/>
                  </a:cubicBezTo>
                </a:path>
              </a:pathLst>
            </a:custGeom>
            <a:noFill/>
            <a:ln w="12700" cap="rnd">
              <a:solidFill>
                <a:srgbClr val="F8F5E7"/>
              </a:solidFill>
              <a:prstDash val="solid"/>
              <a:round/>
            </a:ln>
          </p:spPr>
          <p:txBody>
            <a:bodyPr rtlCol="0" anchor="ctr"/>
            <a:lstStyle/>
            <a:p>
              <a:endParaRPr lang="en-GB"/>
            </a:p>
          </p:txBody>
        </p:sp>
      </p:grpSp>
      <p:grpSp>
        <p:nvGrpSpPr>
          <p:cNvPr id="328" name="Group 327">
            <a:extLst>
              <a:ext uri="{FF2B5EF4-FFF2-40B4-BE49-F238E27FC236}">
                <a16:creationId xmlns:a16="http://schemas.microsoft.com/office/drawing/2014/main" id="{0AA4CC15-1F8D-9A79-8617-77BFE06AE953}"/>
              </a:ext>
            </a:extLst>
          </p:cNvPr>
          <p:cNvGrpSpPr/>
          <p:nvPr/>
        </p:nvGrpSpPr>
        <p:grpSpPr>
          <a:xfrm>
            <a:off x="3599242" y="1535295"/>
            <a:ext cx="280866" cy="250707"/>
            <a:chOff x="5728777" y="3243768"/>
            <a:chExt cx="473075" cy="422275"/>
          </a:xfrm>
        </p:grpSpPr>
        <p:sp>
          <p:nvSpPr>
            <p:cNvPr id="329" name="Freeform 120">
              <a:extLst>
                <a:ext uri="{FF2B5EF4-FFF2-40B4-BE49-F238E27FC236}">
                  <a16:creationId xmlns:a16="http://schemas.microsoft.com/office/drawing/2014/main" id="{CDA27EF4-BF31-76EE-9FEE-2EDCD8A45C8C}"/>
                </a:ext>
              </a:extLst>
            </p:cNvPr>
            <p:cNvSpPr>
              <a:spLocks/>
            </p:cNvSpPr>
            <p:nvPr/>
          </p:nvSpPr>
          <p:spPr bwMode="auto">
            <a:xfrm>
              <a:off x="5890702" y="3432680"/>
              <a:ext cx="152400" cy="152400"/>
            </a:xfrm>
            <a:custGeom>
              <a:avLst/>
              <a:gdLst>
                <a:gd name="T0" fmla="*/ 17 w 34"/>
                <a:gd name="T1" fmla="*/ 34 h 34"/>
                <a:gd name="T2" fmla="*/ 17 w 34"/>
                <a:gd name="T3" fmla="*/ 34 h 34"/>
                <a:gd name="T4" fmla="*/ 0 w 34"/>
                <a:gd name="T5" fmla="*/ 17 h 34"/>
                <a:gd name="T6" fmla="*/ 0 w 34"/>
                <a:gd name="T7" fmla="*/ 17 h 34"/>
                <a:gd name="T8" fmla="*/ 17 w 34"/>
                <a:gd name="T9" fmla="*/ 0 h 34"/>
                <a:gd name="T10" fmla="*/ 17 w 34"/>
                <a:gd name="T11" fmla="*/ 0 h 34"/>
                <a:gd name="T12" fmla="*/ 34 w 34"/>
                <a:gd name="T13" fmla="*/ 17 h 34"/>
                <a:gd name="T14" fmla="*/ 34 w 34"/>
                <a:gd name="T15" fmla="*/ 17 h 34"/>
                <a:gd name="T16" fmla="*/ 17 w 34"/>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34"/>
                  </a:moveTo>
                  <a:cubicBezTo>
                    <a:pt x="17" y="34"/>
                    <a:pt x="17" y="34"/>
                    <a:pt x="17" y="34"/>
                  </a:cubicBezTo>
                  <a:cubicBezTo>
                    <a:pt x="8" y="34"/>
                    <a:pt x="0" y="27"/>
                    <a:pt x="0" y="17"/>
                  </a:cubicBezTo>
                  <a:cubicBezTo>
                    <a:pt x="0" y="17"/>
                    <a:pt x="0" y="17"/>
                    <a:pt x="0" y="17"/>
                  </a:cubicBezTo>
                  <a:cubicBezTo>
                    <a:pt x="0" y="8"/>
                    <a:pt x="8" y="0"/>
                    <a:pt x="17" y="0"/>
                  </a:cubicBezTo>
                  <a:cubicBezTo>
                    <a:pt x="17" y="0"/>
                    <a:pt x="17" y="0"/>
                    <a:pt x="17" y="0"/>
                  </a:cubicBezTo>
                  <a:cubicBezTo>
                    <a:pt x="26" y="0"/>
                    <a:pt x="34" y="8"/>
                    <a:pt x="34" y="17"/>
                  </a:cubicBezTo>
                  <a:cubicBezTo>
                    <a:pt x="34" y="17"/>
                    <a:pt x="34" y="17"/>
                    <a:pt x="34" y="17"/>
                  </a:cubicBezTo>
                  <a:cubicBezTo>
                    <a:pt x="34" y="27"/>
                    <a:pt x="26" y="34"/>
                    <a:pt x="17" y="34"/>
                  </a:cubicBezTo>
                  <a:close/>
                </a:path>
              </a:pathLst>
            </a:custGeom>
            <a:noFill/>
            <a:ln w="12700" cap="rnd">
              <a:solidFill>
                <a:srgbClr val="2446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0" name="Line 121">
              <a:extLst>
                <a:ext uri="{FF2B5EF4-FFF2-40B4-BE49-F238E27FC236}">
                  <a16:creationId xmlns:a16="http://schemas.microsoft.com/office/drawing/2014/main" id="{AEF2CD00-FA34-E762-E6FB-9CC85B62316E}"/>
                </a:ext>
              </a:extLst>
            </p:cNvPr>
            <p:cNvSpPr>
              <a:spLocks noChangeShapeType="1"/>
            </p:cNvSpPr>
            <p:nvPr/>
          </p:nvSpPr>
          <p:spPr bwMode="auto">
            <a:xfrm flipV="1">
              <a:off x="5966902" y="3288218"/>
              <a:ext cx="0" cy="122238"/>
            </a:xfrm>
            <a:prstGeom prst="line">
              <a:avLst/>
            </a:prstGeom>
            <a:noFill/>
            <a:ln w="12700" cap="rnd">
              <a:solidFill>
                <a:srgbClr val="2446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1" name="Line 122">
              <a:extLst>
                <a:ext uri="{FF2B5EF4-FFF2-40B4-BE49-F238E27FC236}">
                  <a16:creationId xmlns:a16="http://schemas.microsoft.com/office/drawing/2014/main" id="{40625B3F-D77A-C9B7-B992-14B14361925A}"/>
                </a:ext>
              </a:extLst>
            </p:cNvPr>
            <p:cNvSpPr>
              <a:spLocks noChangeShapeType="1"/>
            </p:cNvSpPr>
            <p:nvPr/>
          </p:nvSpPr>
          <p:spPr bwMode="auto">
            <a:xfrm flipH="1">
              <a:off x="5773227" y="3562855"/>
              <a:ext cx="103188" cy="58738"/>
            </a:xfrm>
            <a:prstGeom prst="line">
              <a:avLst/>
            </a:prstGeom>
            <a:noFill/>
            <a:ln w="12700" cap="rnd">
              <a:solidFill>
                <a:srgbClr val="2446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2" name="Line 123">
              <a:extLst>
                <a:ext uri="{FF2B5EF4-FFF2-40B4-BE49-F238E27FC236}">
                  <a16:creationId xmlns:a16="http://schemas.microsoft.com/office/drawing/2014/main" id="{CA3A99B1-4B80-46BF-91A8-889CE5D18099}"/>
                </a:ext>
              </a:extLst>
            </p:cNvPr>
            <p:cNvSpPr>
              <a:spLocks noChangeShapeType="1"/>
            </p:cNvSpPr>
            <p:nvPr/>
          </p:nvSpPr>
          <p:spPr bwMode="auto">
            <a:xfrm>
              <a:off x="6057389" y="3562855"/>
              <a:ext cx="103188" cy="58738"/>
            </a:xfrm>
            <a:prstGeom prst="line">
              <a:avLst/>
            </a:prstGeom>
            <a:noFill/>
            <a:ln w="12700" cap="rnd">
              <a:solidFill>
                <a:srgbClr val="2446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3" name="Freeform 124">
              <a:extLst>
                <a:ext uri="{FF2B5EF4-FFF2-40B4-BE49-F238E27FC236}">
                  <a16:creationId xmlns:a16="http://schemas.microsoft.com/office/drawing/2014/main" id="{9A7C4D0D-E15E-5233-493C-6D1B04E0571E}"/>
                </a:ext>
              </a:extLst>
            </p:cNvPr>
            <p:cNvSpPr>
              <a:spLocks/>
            </p:cNvSpPr>
            <p:nvPr/>
          </p:nvSpPr>
          <p:spPr bwMode="auto">
            <a:xfrm>
              <a:off x="5922452" y="3243768"/>
              <a:ext cx="90488" cy="44450"/>
            </a:xfrm>
            <a:custGeom>
              <a:avLst/>
              <a:gdLst>
                <a:gd name="T0" fmla="*/ 0 w 57"/>
                <a:gd name="T1" fmla="*/ 28 h 28"/>
                <a:gd name="T2" fmla="*/ 28 w 57"/>
                <a:gd name="T3" fmla="*/ 0 h 28"/>
                <a:gd name="T4" fmla="*/ 57 w 57"/>
                <a:gd name="T5" fmla="*/ 28 h 28"/>
              </a:gdLst>
              <a:ahLst/>
              <a:cxnLst>
                <a:cxn ang="0">
                  <a:pos x="T0" y="T1"/>
                </a:cxn>
                <a:cxn ang="0">
                  <a:pos x="T2" y="T3"/>
                </a:cxn>
                <a:cxn ang="0">
                  <a:pos x="T4" y="T5"/>
                </a:cxn>
              </a:cxnLst>
              <a:rect l="0" t="0" r="r" b="b"/>
              <a:pathLst>
                <a:path w="57" h="28">
                  <a:moveTo>
                    <a:pt x="0" y="28"/>
                  </a:moveTo>
                  <a:lnTo>
                    <a:pt x="28" y="0"/>
                  </a:lnTo>
                  <a:lnTo>
                    <a:pt x="57" y="28"/>
                  </a:lnTo>
                </a:path>
              </a:pathLst>
            </a:custGeom>
            <a:noFill/>
            <a:ln w="12700" cap="rnd">
              <a:solidFill>
                <a:srgbClr val="2446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4" name="Freeform 125">
              <a:extLst>
                <a:ext uri="{FF2B5EF4-FFF2-40B4-BE49-F238E27FC236}">
                  <a16:creationId xmlns:a16="http://schemas.microsoft.com/office/drawing/2014/main" id="{CEF5643D-8008-180F-62D8-C9AFE1B46314}"/>
                </a:ext>
              </a:extLst>
            </p:cNvPr>
            <p:cNvSpPr>
              <a:spLocks/>
            </p:cNvSpPr>
            <p:nvPr/>
          </p:nvSpPr>
          <p:spPr bwMode="auto">
            <a:xfrm>
              <a:off x="5728777" y="3589843"/>
              <a:ext cx="58738" cy="76200"/>
            </a:xfrm>
            <a:custGeom>
              <a:avLst/>
              <a:gdLst>
                <a:gd name="T0" fmla="*/ 37 w 37"/>
                <a:gd name="T1" fmla="*/ 48 h 48"/>
                <a:gd name="T2" fmla="*/ 0 w 37"/>
                <a:gd name="T3" fmla="*/ 37 h 48"/>
                <a:gd name="T4" fmla="*/ 11 w 37"/>
                <a:gd name="T5" fmla="*/ 0 h 48"/>
              </a:gdLst>
              <a:ahLst/>
              <a:cxnLst>
                <a:cxn ang="0">
                  <a:pos x="T0" y="T1"/>
                </a:cxn>
                <a:cxn ang="0">
                  <a:pos x="T2" y="T3"/>
                </a:cxn>
                <a:cxn ang="0">
                  <a:pos x="T4" y="T5"/>
                </a:cxn>
              </a:cxnLst>
              <a:rect l="0" t="0" r="r" b="b"/>
              <a:pathLst>
                <a:path w="37" h="48">
                  <a:moveTo>
                    <a:pt x="37" y="48"/>
                  </a:moveTo>
                  <a:lnTo>
                    <a:pt x="0" y="37"/>
                  </a:lnTo>
                  <a:lnTo>
                    <a:pt x="11" y="0"/>
                  </a:lnTo>
                </a:path>
              </a:pathLst>
            </a:custGeom>
            <a:noFill/>
            <a:ln w="12700" cap="rnd">
              <a:solidFill>
                <a:srgbClr val="2446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5" name="Freeform 126">
              <a:extLst>
                <a:ext uri="{FF2B5EF4-FFF2-40B4-BE49-F238E27FC236}">
                  <a16:creationId xmlns:a16="http://schemas.microsoft.com/office/drawing/2014/main" id="{E815B9CF-3CC5-22A9-182A-DE4D34EA515D}"/>
                </a:ext>
              </a:extLst>
            </p:cNvPr>
            <p:cNvSpPr>
              <a:spLocks/>
            </p:cNvSpPr>
            <p:nvPr/>
          </p:nvSpPr>
          <p:spPr bwMode="auto">
            <a:xfrm>
              <a:off x="6143114" y="3585080"/>
              <a:ext cx="58738" cy="80963"/>
            </a:xfrm>
            <a:custGeom>
              <a:avLst/>
              <a:gdLst>
                <a:gd name="T0" fmla="*/ 22 w 37"/>
                <a:gd name="T1" fmla="*/ 0 h 51"/>
                <a:gd name="T2" fmla="*/ 37 w 37"/>
                <a:gd name="T3" fmla="*/ 34 h 51"/>
                <a:gd name="T4" fmla="*/ 0 w 37"/>
                <a:gd name="T5" fmla="*/ 51 h 51"/>
              </a:gdLst>
              <a:ahLst/>
              <a:cxnLst>
                <a:cxn ang="0">
                  <a:pos x="T0" y="T1"/>
                </a:cxn>
                <a:cxn ang="0">
                  <a:pos x="T2" y="T3"/>
                </a:cxn>
                <a:cxn ang="0">
                  <a:pos x="T4" y="T5"/>
                </a:cxn>
              </a:cxnLst>
              <a:rect l="0" t="0" r="r" b="b"/>
              <a:pathLst>
                <a:path w="37" h="51">
                  <a:moveTo>
                    <a:pt x="22" y="0"/>
                  </a:moveTo>
                  <a:lnTo>
                    <a:pt x="37" y="34"/>
                  </a:lnTo>
                  <a:lnTo>
                    <a:pt x="0" y="51"/>
                  </a:lnTo>
                </a:path>
              </a:pathLst>
            </a:custGeom>
            <a:noFill/>
            <a:ln w="12700" cap="rnd">
              <a:solidFill>
                <a:srgbClr val="2446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336" name="Group 335">
            <a:extLst>
              <a:ext uri="{FF2B5EF4-FFF2-40B4-BE49-F238E27FC236}">
                <a16:creationId xmlns:a16="http://schemas.microsoft.com/office/drawing/2014/main" id="{1CBCD42D-65FF-898B-5B2C-D82D020176E4}"/>
              </a:ext>
            </a:extLst>
          </p:cNvPr>
          <p:cNvGrpSpPr/>
          <p:nvPr/>
        </p:nvGrpSpPr>
        <p:grpSpPr>
          <a:xfrm>
            <a:off x="6559261" y="1514693"/>
            <a:ext cx="233172" cy="304582"/>
            <a:chOff x="6097418" y="3818899"/>
            <a:chExt cx="459872" cy="600702"/>
          </a:xfrm>
        </p:grpSpPr>
        <p:sp>
          <p:nvSpPr>
            <p:cNvPr id="337" name="Freeform: Shape 336">
              <a:extLst>
                <a:ext uri="{FF2B5EF4-FFF2-40B4-BE49-F238E27FC236}">
                  <a16:creationId xmlns:a16="http://schemas.microsoft.com/office/drawing/2014/main" id="{187BB397-6B9C-5FC6-3251-705917AB5B26}"/>
                </a:ext>
              </a:extLst>
            </p:cNvPr>
            <p:cNvSpPr/>
            <p:nvPr/>
          </p:nvSpPr>
          <p:spPr>
            <a:xfrm>
              <a:off x="6286455" y="4084488"/>
              <a:ext cx="100433" cy="16739"/>
            </a:xfrm>
            <a:custGeom>
              <a:avLst/>
              <a:gdLst>
                <a:gd name="connsiteX0" fmla="*/ 9965 w 119580"/>
                <a:gd name="connsiteY0" fmla="*/ 9965 h 19930"/>
                <a:gd name="connsiteX1" fmla="*/ 110612 w 119580"/>
                <a:gd name="connsiteY1" fmla="*/ 9965 h 19930"/>
              </a:gdLst>
              <a:ahLst/>
              <a:cxnLst>
                <a:cxn ang="0">
                  <a:pos x="connsiteX0" y="connsiteY0"/>
                </a:cxn>
                <a:cxn ang="0">
                  <a:pos x="connsiteX1" y="connsiteY1"/>
                </a:cxn>
              </a:cxnLst>
              <a:rect l="l" t="t" r="r" b="b"/>
              <a:pathLst>
                <a:path w="119580" h="19930">
                  <a:moveTo>
                    <a:pt x="9965" y="9965"/>
                  </a:moveTo>
                  <a:lnTo>
                    <a:pt x="110612" y="9965"/>
                  </a:lnTo>
                </a:path>
              </a:pathLst>
            </a:custGeom>
            <a:ln w="12700" cap="rnd">
              <a:solidFill>
                <a:srgbClr val="F8F5E7"/>
              </a:solidFill>
              <a:prstDash val="solid"/>
              <a:round/>
            </a:ln>
          </p:spPr>
          <p:txBody>
            <a:bodyPr rtlCol="0" anchor="ctr"/>
            <a:lstStyle/>
            <a:p>
              <a:endParaRPr lang="en-GB"/>
            </a:p>
          </p:txBody>
        </p:sp>
        <p:sp>
          <p:nvSpPr>
            <p:cNvPr id="338" name="Freeform: Shape 337">
              <a:extLst>
                <a:ext uri="{FF2B5EF4-FFF2-40B4-BE49-F238E27FC236}">
                  <a16:creationId xmlns:a16="http://schemas.microsoft.com/office/drawing/2014/main" id="{789CECD6-BC8D-7FA5-2811-41DDFF29BC3B}"/>
                </a:ext>
              </a:extLst>
            </p:cNvPr>
            <p:cNvSpPr/>
            <p:nvPr/>
          </p:nvSpPr>
          <p:spPr>
            <a:xfrm>
              <a:off x="6286455" y="4115958"/>
              <a:ext cx="100433" cy="16739"/>
            </a:xfrm>
            <a:custGeom>
              <a:avLst/>
              <a:gdLst>
                <a:gd name="connsiteX0" fmla="*/ 9965 w 119580"/>
                <a:gd name="connsiteY0" fmla="*/ 9965 h 19930"/>
                <a:gd name="connsiteX1" fmla="*/ 110612 w 119580"/>
                <a:gd name="connsiteY1" fmla="*/ 9965 h 19930"/>
              </a:gdLst>
              <a:ahLst/>
              <a:cxnLst>
                <a:cxn ang="0">
                  <a:pos x="connsiteX0" y="connsiteY0"/>
                </a:cxn>
                <a:cxn ang="0">
                  <a:pos x="connsiteX1" y="connsiteY1"/>
                </a:cxn>
              </a:cxnLst>
              <a:rect l="l" t="t" r="r" b="b"/>
              <a:pathLst>
                <a:path w="119580" h="19930">
                  <a:moveTo>
                    <a:pt x="9965" y="9965"/>
                  </a:moveTo>
                  <a:lnTo>
                    <a:pt x="110612" y="9965"/>
                  </a:lnTo>
                </a:path>
              </a:pathLst>
            </a:custGeom>
            <a:ln w="12700" cap="rnd">
              <a:solidFill>
                <a:srgbClr val="F8F5E7"/>
              </a:solidFill>
              <a:prstDash val="solid"/>
              <a:round/>
            </a:ln>
          </p:spPr>
          <p:txBody>
            <a:bodyPr rtlCol="0" anchor="ctr"/>
            <a:lstStyle/>
            <a:p>
              <a:endParaRPr lang="en-GB"/>
            </a:p>
          </p:txBody>
        </p:sp>
        <p:sp>
          <p:nvSpPr>
            <p:cNvPr id="339" name="Freeform: Shape 338">
              <a:extLst>
                <a:ext uri="{FF2B5EF4-FFF2-40B4-BE49-F238E27FC236}">
                  <a16:creationId xmlns:a16="http://schemas.microsoft.com/office/drawing/2014/main" id="{30A33ABA-EFDE-3079-DBB6-978E2D0A119B}"/>
                </a:ext>
              </a:extLst>
            </p:cNvPr>
            <p:cNvSpPr/>
            <p:nvPr/>
          </p:nvSpPr>
          <p:spPr>
            <a:xfrm>
              <a:off x="6238750" y="3818899"/>
              <a:ext cx="195286" cy="245503"/>
            </a:xfrm>
            <a:custGeom>
              <a:avLst/>
              <a:gdLst>
                <a:gd name="connsiteX0" fmla="*/ 70752 w 232518"/>
                <a:gd name="connsiteY0" fmla="*/ 283606 h 292309"/>
                <a:gd name="connsiteX1" fmla="*/ 70752 w 232518"/>
                <a:gd name="connsiteY1" fmla="*/ 245673 h 292309"/>
                <a:gd name="connsiteX2" fmla="*/ 48962 w 232518"/>
                <a:gd name="connsiteY2" fmla="*/ 208071 h 292309"/>
                <a:gd name="connsiteX3" fmla="*/ 9965 w 232518"/>
                <a:gd name="connsiteY3" fmla="*/ 118850 h 292309"/>
                <a:gd name="connsiteX4" fmla="*/ 117787 w 232518"/>
                <a:gd name="connsiteY4" fmla="*/ 9965 h 292309"/>
                <a:gd name="connsiteX5" fmla="*/ 225277 w 232518"/>
                <a:gd name="connsiteY5" fmla="*/ 123766 h 292309"/>
                <a:gd name="connsiteX6" fmla="*/ 191928 w 232518"/>
                <a:gd name="connsiteY6" fmla="*/ 199634 h 29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18" h="292309">
                  <a:moveTo>
                    <a:pt x="70752" y="283606"/>
                  </a:moveTo>
                  <a:cubicBezTo>
                    <a:pt x="70752" y="283606"/>
                    <a:pt x="70752" y="268858"/>
                    <a:pt x="70752" y="245673"/>
                  </a:cubicBezTo>
                  <a:cubicBezTo>
                    <a:pt x="70752" y="222487"/>
                    <a:pt x="48962" y="208071"/>
                    <a:pt x="48962" y="208071"/>
                  </a:cubicBezTo>
                  <a:cubicBezTo>
                    <a:pt x="48962" y="208071"/>
                    <a:pt x="9965" y="177511"/>
                    <a:pt x="9965" y="118850"/>
                  </a:cubicBezTo>
                  <a:cubicBezTo>
                    <a:pt x="9965" y="60189"/>
                    <a:pt x="54210" y="9965"/>
                    <a:pt x="117787" y="9965"/>
                  </a:cubicBezTo>
                  <a:cubicBezTo>
                    <a:pt x="181365" y="9965"/>
                    <a:pt x="225277" y="61983"/>
                    <a:pt x="225277" y="123766"/>
                  </a:cubicBezTo>
                  <a:cubicBezTo>
                    <a:pt x="225277" y="173326"/>
                    <a:pt x="191928" y="199634"/>
                    <a:pt x="191928" y="199634"/>
                  </a:cubicBezTo>
                </a:path>
              </a:pathLst>
            </a:custGeom>
            <a:noFill/>
            <a:ln w="12700" cap="rnd">
              <a:solidFill>
                <a:srgbClr val="F8F5E7"/>
              </a:solidFill>
              <a:prstDash val="solid"/>
              <a:round/>
            </a:ln>
          </p:spPr>
          <p:txBody>
            <a:bodyPr rtlCol="0" anchor="ctr"/>
            <a:lstStyle/>
            <a:p>
              <a:endParaRPr lang="en-GB"/>
            </a:p>
          </p:txBody>
        </p:sp>
        <p:sp>
          <p:nvSpPr>
            <p:cNvPr id="340" name="Freeform: Shape 339">
              <a:extLst>
                <a:ext uri="{FF2B5EF4-FFF2-40B4-BE49-F238E27FC236}">
                  <a16:creationId xmlns:a16="http://schemas.microsoft.com/office/drawing/2014/main" id="{89754D75-B7B9-8E49-6E4F-292CDBBF96EE}"/>
                </a:ext>
              </a:extLst>
            </p:cNvPr>
            <p:cNvSpPr/>
            <p:nvPr/>
          </p:nvSpPr>
          <p:spPr>
            <a:xfrm>
              <a:off x="6302749" y="3922398"/>
              <a:ext cx="66956" cy="139491"/>
            </a:xfrm>
            <a:custGeom>
              <a:avLst/>
              <a:gdLst>
                <a:gd name="connsiteX0" fmla="*/ 10030 w 79720"/>
                <a:gd name="connsiteY0" fmla="*/ 48966 h 166084"/>
                <a:gd name="connsiteX1" fmla="*/ 32884 w 79720"/>
                <a:gd name="connsiteY1" fmla="*/ 11032 h 166084"/>
                <a:gd name="connsiteX2" fmla="*/ 71880 w 79720"/>
                <a:gd name="connsiteY2" fmla="*/ 48966 h 166084"/>
                <a:gd name="connsiteX3" fmla="*/ 53279 w 79720"/>
                <a:gd name="connsiteY3" fmla="*/ 86036 h 166084"/>
                <a:gd name="connsiteX4" fmla="*/ 40590 w 79720"/>
                <a:gd name="connsiteY4" fmla="*/ 114802 h 166084"/>
                <a:gd name="connsiteX5" fmla="*/ 40590 w 79720"/>
                <a:gd name="connsiteY5" fmla="*/ 160375 h 16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20" h="166084">
                  <a:moveTo>
                    <a:pt x="10030" y="48966"/>
                  </a:moveTo>
                  <a:cubicBezTo>
                    <a:pt x="10030" y="48966"/>
                    <a:pt x="7572" y="16280"/>
                    <a:pt x="32884" y="11032"/>
                  </a:cubicBezTo>
                  <a:cubicBezTo>
                    <a:pt x="58195" y="5784"/>
                    <a:pt x="71880" y="20133"/>
                    <a:pt x="71880" y="48966"/>
                  </a:cubicBezTo>
                  <a:cubicBezTo>
                    <a:pt x="71880" y="65176"/>
                    <a:pt x="61982" y="77997"/>
                    <a:pt x="53279" y="86036"/>
                  </a:cubicBezTo>
                  <a:cubicBezTo>
                    <a:pt x="45240" y="93476"/>
                    <a:pt x="40590" y="103840"/>
                    <a:pt x="40590" y="114802"/>
                  </a:cubicBezTo>
                  <a:lnTo>
                    <a:pt x="40590" y="160375"/>
                  </a:lnTo>
                </a:path>
              </a:pathLst>
            </a:custGeom>
            <a:noFill/>
            <a:ln w="12700" cap="rnd">
              <a:solidFill>
                <a:srgbClr val="F8F5E7"/>
              </a:solidFill>
              <a:prstDash val="solid"/>
              <a:round/>
            </a:ln>
          </p:spPr>
          <p:txBody>
            <a:bodyPr rtlCol="0" anchor="ctr"/>
            <a:lstStyle/>
            <a:p>
              <a:endParaRPr lang="en-GB"/>
            </a:p>
          </p:txBody>
        </p:sp>
        <p:sp>
          <p:nvSpPr>
            <p:cNvPr id="341" name="Freeform: Shape 340">
              <a:extLst>
                <a:ext uri="{FF2B5EF4-FFF2-40B4-BE49-F238E27FC236}">
                  <a16:creationId xmlns:a16="http://schemas.microsoft.com/office/drawing/2014/main" id="{ECCE1F3A-D210-984B-25EF-E292092038BF}"/>
                </a:ext>
              </a:extLst>
            </p:cNvPr>
            <p:cNvSpPr/>
            <p:nvPr/>
          </p:nvSpPr>
          <p:spPr>
            <a:xfrm>
              <a:off x="6153549" y="4280110"/>
              <a:ext cx="273401" cy="139491"/>
            </a:xfrm>
            <a:custGeom>
              <a:avLst/>
              <a:gdLst>
                <a:gd name="connsiteX0" fmla="*/ 9965 w 325525"/>
                <a:gd name="connsiteY0" fmla="*/ 124431 h 166084"/>
                <a:gd name="connsiteX1" fmla="*/ 59259 w 325525"/>
                <a:gd name="connsiteY1" fmla="*/ 124431 h 166084"/>
                <a:gd name="connsiteX2" fmla="*/ 98987 w 325525"/>
                <a:gd name="connsiteY2" fmla="*/ 84703 h 166084"/>
                <a:gd name="connsiteX3" fmla="*/ 98987 w 325525"/>
                <a:gd name="connsiteY3" fmla="*/ 84703 h 166084"/>
                <a:gd name="connsiteX4" fmla="*/ 173725 w 325525"/>
                <a:gd name="connsiteY4" fmla="*/ 9965 h 166084"/>
                <a:gd name="connsiteX5" fmla="*/ 246669 w 325525"/>
                <a:gd name="connsiteY5" fmla="*/ 9965 h 166084"/>
                <a:gd name="connsiteX6" fmla="*/ 321407 w 325525"/>
                <a:gd name="connsiteY6" fmla="*/ 84703 h 166084"/>
                <a:gd name="connsiteX7" fmla="*/ 321407 w 325525"/>
                <a:gd name="connsiteY7" fmla="*/ 111675 h 166084"/>
                <a:gd name="connsiteX8" fmla="*/ 273840 w 325525"/>
                <a:gd name="connsiteY8" fmla="*/ 159242 h 166084"/>
                <a:gd name="connsiteX9" fmla="*/ 239295 w 325525"/>
                <a:gd name="connsiteY9" fmla="*/ 159242 h 16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525" h="166084">
                  <a:moveTo>
                    <a:pt x="9965" y="124431"/>
                  </a:moveTo>
                  <a:lnTo>
                    <a:pt x="59259" y="124431"/>
                  </a:lnTo>
                  <a:cubicBezTo>
                    <a:pt x="81182" y="124431"/>
                    <a:pt x="98987" y="106626"/>
                    <a:pt x="98987" y="84703"/>
                  </a:cubicBezTo>
                  <a:lnTo>
                    <a:pt x="98987" y="84703"/>
                  </a:lnTo>
                  <a:cubicBezTo>
                    <a:pt x="98987" y="43448"/>
                    <a:pt x="132470" y="9965"/>
                    <a:pt x="173725" y="9965"/>
                  </a:cubicBezTo>
                  <a:lnTo>
                    <a:pt x="246669" y="9965"/>
                  </a:lnTo>
                  <a:cubicBezTo>
                    <a:pt x="287924" y="9965"/>
                    <a:pt x="321407" y="43448"/>
                    <a:pt x="321407" y="84703"/>
                  </a:cubicBezTo>
                  <a:lnTo>
                    <a:pt x="321407" y="111675"/>
                  </a:lnTo>
                  <a:cubicBezTo>
                    <a:pt x="321407" y="137983"/>
                    <a:pt x="300082" y="159242"/>
                    <a:pt x="273840" y="159242"/>
                  </a:cubicBezTo>
                  <a:lnTo>
                    <a:pt x="239295" y="159242"/>
                  </a:lnTo>
                </a:path>
              </a:pathLst>
            </a:custGeom>
            <a:noFill/>
            <a:ln w="12700" cap="rnd">
              <a:solidFill>
                <a:srgbClr val="F8F5E7"/>
              </a:solidFill>
              <a:prstDash val="solid"/>
              <a:round/>
            </a:ln>
          </p:spPr>
          <p:txBody>
            <a:bodyPr rtlCol="0" anchor="ctr"/>
            <a:lstStyle/>
            <a:p>
              <a:endParaRPr lang="en-GB"/>
            </a:p>
          </p:txBody>
        </p:sp>
        <p:sp>
          <p:nvSpPr>
            <p:cNvPr id="342" name="Freeform: Shape 341">
              <a:extLst>
                <a:ext uri="{FF2B5EF4-FFF2-40B4-BE49-F238E27FC236}">
                  <a16:creationId xmlns:a16="http://schemas.microsoft.com/office/drawing/2014/main" id="{D1834A47-1B28-4CDF-6F6E-20DD9FB108D9}"/>
                </a:ext>
              </a:extLst>
            </p:cNvPr>
            <p:cNvSpPr/>
            <p:nvPr/>
          </p:nvSpPr>
          <p:spPr>
            <a:xfrm>
              <a:off x="6097418" y="4250873"/>
              <a:ext cx="189707" cy="106012"/>
            </a:xfrm>
            <a:custGeom>
              <a:avLst/>
              <a:gdLst>
                <a:gd name="connsiteX0" fmla="*/ 9965 w 225875"/>
                <a:gd name="connsiteY0" fmla="*/ 118518 h 126224"/>
                <a:gd name="connsiteX1" fmla="*/ 9965 w 225875"/>
                <a:gd name="connsiteY1" fmla="*/ 84703 h 126224"/>
                <a:gd name="connsiteX2" fmla="*/ 84703 w 225875"/>
                <a:gd name="connsiteY2" fmla="*/ 9965 h 126224"/>
                <a:gd name="connsiteX3" fmla="*/ 157648 w 225875"/>
                <a:gd name="connsiteY3" fmla="*/ 9965 h 126224"/>
                <a:gd name="connsiteX4" fmla="*/ 219630 w 225875"/>
                <a:gd name="connsiteY4" fmla="*/ 42916 h 12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75" h="126224">
                  <a:moveTo>
                    <a:pt x="9965" y="118518"/>
                  </a:moveTo>
                  <a:lnTo>
                    <a:pt x="9965" y="84703"/>
                  </a:lnTo>
                  <a:cubicBezTo>
                    <a:pt x="9965" y="43448"/>
                    <a:pt x="43448" y="9965"/>
                    <a:pt x="84703" y="9965"/>
                  </a:cubicBezTo>
                  <a:lnTo>
                    <a:pt x="157648" y="9965"/>
                  </a:lnTo>
                  <a:cubicBezTo>
                    <a:pt x="183424" y="9965"/>
                    <a:pt x="206211" y="23053"/>
                    <a:pt x="219630" y="42916"/>
                  </a:cubicBezTo>
                </a:path>
              </a:pathLst>
            </a:custGeom>
            <a:noFill/>
            <a:ln w="12700" cap="rnd">
              <a:solidFill>
                <a:srgbClr val="F8F5E7"/>
              </a:solidFill>
              <a:prstDash val="solid"/>
              <a:round/>
            </a:ln>
          </p:spPr>
          <p:txBody>
            <a:bodyPr rtlCol="0" anchor="ctr"/>
            <a:lstStyle/>
            <a:p>
              <a:endParaRPr lang="en-GB"/>
            </a:p>
          </p:txBody>
        </p:sp>
        <p:sp>
          <p:nvSpPr>
            <p:cNvPr id="343" name="Freeform: Shape 342">
              <a:extLst>
                <a:ext uri="{FF2B5EF4-FFF2-40B4-BE49-F238E27FC236}">
                  <a16:creationId xmlns:a16="http://schemas.microsoft.com/office/drawing/2014/main" id="{E4C5C24E-786B-CC06-5F0A-C34BB78A5CE1}"/>
                </a:ext>
              </a:extLst>
            </p:cNvPr>
            <p:cNvSpPr/>
            <p:nvPr/>
          </p:nvSpPr>
          <p:spPr>
            <a:xfrm>
              <a:off x="6367583" y="4250929"/>
              <a:ext cx="189707" cy="139491"/>
            </a:xfrm>
            <a:custGeom>
              <a:avLst/>
              <a:gdLst>
                <a:gd name="connsiteX0" fmla="*/ 9965 w 225875"/>
                <a:gd name="connsiteY0" fmla="*/ 47035 h 166084"/>
                <a:gd name="connsiteX1" fmla="*/ 74539 w 225875"/>
                <a:gd name="connsiteY1" fmla="*/ 9965 h 166084"/>
                <a:gd name="connsiteX2" fmla="*/ 147484 w 225875"/>
                <a:gd name="connsiteY2" fmla="*/ 9965 h 166084"/>
                <a:gd name="connsiteX3" fmla="*/ 222222 w 225875"/>
                <a:gd name="connsiteY3" fmla="*/ 84703 h 166084"/>
                <a:gd name="connsiteX4" fmla="*/ 222222 w 225875"/>
                <a:gd name="connsiteY4" fmla="*/ 111675 h 166084"/>
                <a:gd name="connsiteX5" fmla="*/ 174655 w 225875"/>
                <a:gd name="connsiteY5" fmla="*/ 159242 h 166084"/>
                <a:gd name="connsiteX6" fmla="*/ 64707 w 225875"/>
                <a:gd name="connsiteY6" fmla="*/ 159242 h 16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75" h="166084">
                  <a:moveTo>
                    <a:pt x="9965" y="47035"/>
                  </a:moveTo>
                  <a:cubicBezTo>
                    <a:pt x="22920" y="24846"/>
                    <a:pt x="46969" y="9965"/>
                    <a:pt x="74539" y="9965"/>
                  </a:cubicBezTo>
                  <a:lnTo>
                    <a:pt x="147484" y="9965"/>
                  </a:lnTo>
                  <a:cubicBezTo>
                    <a:pt x="188739" y="9965"/>
                    <a:pt x="222222" y="43448"/>
                    <a:pt x="222222" y="84703"/>
                  </a:cubicBezTo>
                  <a:lnTo>
                    <a:pt x="222222" y="111675"/>
                  </a:lnTo>
                  <a:cubicBezTo>
                    <a:pt x="222222" y="137983"/>
                    <a:pt x="200896" y="159242"/>
                    <a:pt x="174655" y="159242"/>
                  </a:cubicBezTo>
                  <a:lnTo>
                    <a:pt x="64707" y="159242"/>
                  </a:lnTo>
                </a:path>
              </a:pathLst>
            </a:custGeom>
            <a:noFill/>
            <a:ln w="12700" cap="rnd">
              <a:solidFill>
                <a:srgbClr val="F8F5E7"/>
              </a:solidFill>
              <a:prstDash val="solid"/>
              <a:round/>
            </a:ln>
          </p:spPr>
          <p:txBody>
            <a:bodyPr rtlCol="0" anchor="ctr"/>
            <a:lstStyle/>
            <a:p>
              <a:endParaRPr lang="en-GB"/>
            </a:p>
          </p:txBody>
        </p:sp>
        <p:sp>
          <p:nvSpPr>
            <p:cNvPr id="344" name="Freeform: Shape 343">
              <a:extLst>
                <a:ext uri="{FF2B5EF4-FFF2-40B4-BE49-F238E27FC236}">
                  <a16:creationId xmlns:a16="http://schemas.microsoft.com/office/drawing/2014/main" id="{20258711-DA96-E990-1D50-14052FEF093A}"/>
                </a:ext>
              </a:extLst>
            </p:cNvPr>
            <p:cNvSpPr/>
            <p:nvPr/>
          </p:nvSpPr>
          <p:spPr>
            <a:xfrm>
              <a:off x="6280782" y="4171307"/>
              <a:ext cx="94854" cy="122752"/>
            </a:xfrm>
            <a:custGeom>
              <a:avLst/>
              <a:gdLst>
                <a:gd name="connsiteX0" fmla="*/ 58773 w 112937"/>
                <a:gd name="connsiteY0" fmla="*/ 138980 h 146154"/>
                <a:gd name="connsiteX1" fmla="*/ 10342 w 112937"/>
                <a:gd name="connsiteY1" fmla="*/ 74472 h 146154"/>
                <a:gd name="connsiteX2" fmla="*/ 58773 w 112937"/>
                <a:gd name="connsiteY2" fmla="*/ 9965 h 146154"/>
                <a:gd name="connsiteX3" fmla="*/ 107203 w 112937"/>
                <a:gd name="connsiteY3" fmla="*/ 74472 h 146154"/>
                <a:gd name="connsiteX4" fmla="*/ 99563 w 112937"/>
                <a:gd name="connsiteY4" fmla="*/ 104899 h 1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46154">
                  <a:moveTo>
                    <a:pt x="58773" y="138980"/>
                  </a:moveTo>
                  <a:cubicBezTo>
                    <a:pt x="38377" y="138980"/>
                    <a:pt x="13863" y="114532"/>
                    <a:pt x="10342" y="74472"/>
                  </a:cubicBezTo>
                  <a:cubicBezTo>
                    <a:pt x="7220" y="38997"/>
                    <a:pt x="23496" y="9965"/>
                    <a:pt x="58773" y="9965"/>
                  </a:cubicBezTo>
                  <a:cubicBezTo>
                    <a:pt x="94049" y="9965"/>
                    <a:pt x="110325" y="38997"/>
                    <a:pt x="107203" y="74472"/>
                  </a:cubicBezTo>
                  <a:cubicBezTo>
                    <a:pt x="106207" y="85965"/>
                    <a:pt x="103416" y="96196"/>
                    <a:pt x="99563" y="104899"/>
                  </a:cubicBezTo>
                </a:path>
              </a:pathLst>
            </a:custGeom>
            <a:noFill/>
            <a:ln w="12700" cap="rnd">
              <a:solidFill>
                <a:srgbClr val="F8F5E7"/>
              </a:solidFill>
              <a:prstDash val="solid"/>
              <a:round/>
            </a:ln>
          </p:spPr>
          <p:txBody>
            <a:bodyPr rtlCol="0" anchor="ctr"/>
            <a:lstStyle/>
            <a:p>
              <a:endParaRPr lang="en-GB"/>
            </a:p>
          </p:txBody>
        </p:sp>
        <p:sp>
          <p:nvSpPr>
            <p:cNvPr id="345" name="Freeform: Shape 344">
              <a:extLst>
                <a:ext uri="{FF2B5EF4-FFF2-40B4-BE49-F238E27FC236}">
                  <a16:creationId xmlns:a16="http://schemas.microsoft.com/office/drawing/2014/main" id="{1BFE44AD-416F-F3BF-ED5D-A840A06B1225}"/>
                </a:ext>
              </a:extLst>
            </p:cNvPr>
            <p:cNvSpPr/>
            <p:nvPr/>
          </p:nvSpPr>
          <p:spPr>
            <a:xfrm>
              <a:off x="6411792" y="4142070"/>
              <a:ext cx="94854" cy="122752"/>
            </a:xfrm>
            <a:custGeom>
              <a:avLst/>
              <a:gdLst>
                <a:gd name="connsiteX0" fmla="*/ 58773 w 112937"/>
                <a:gd name="connsiteY0" fmla="*/ 138980 h 146154"/>
                <a:gd name="connsiteX1" fmla="*/ 10342 w 112937"/>
                <a:gd name="connsiteY1" fmla="*/ 74472 h 146154"/>
                <a:gd name="connsiteX2" fmla="*/ 58773 w 112937"/>
                <a:gd name="connsiteY2" fmla="*/ 9965 h 146154"/>
                <a:gd name="connsiteX3" fmla="*/ 107203 w 112937"/>
                <a:gd name="connsiteY3" fmla="*/ 74472 h 146154"/>
                <a:gd name="connsiteX4" fmla="*/ 99563 w 112937"/>
                <a:gd name="connsiteY4" fmla="*/ 104899 h 1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46154">
                  <a:moveTo>
                    <a:pt x="58773" y="138980"/>
                  </a:moveTo>
                  <a:cubicBezTo>
                    <a:pt x="38378" y="138980"/>
                    <a:pt x="13863" y="114532"/>
                    <a:pt x="10342" y="74472"/>
                  </a:cubicBezTo>
                  <a:cubicBezTo>
                    <a:pt x="7220" y="38997"/>
                    <a:pt x="23497" y="9965"/>
                    <a:pt x="58773" y="9965"/>
                  </a:cubicBezTo>
                  <a:cubicBezTo>
                    <a:pt x="94049" y="9965"/>
                    <a:pt x="110325" y="38997"/>
                    <a:pt x="107203" y="74472"/>
                  </a:cubicBezTo>
                  <a:cubicBezTo>
                    <a:pt x="106207" y="85965"/>
                    <a:pt x="103416" y="96196"/>
                    <a:pt x="99563" y="104899"/>
                  </a:cubicBezTo>
                </a:path>
              </a:pathLst>
            </a:custGeom>
            <a:noFill/>
            <a:ln w="12700" cap="rnd">
              <a:solidFill>
                <a:srgbClr val="F8F5E7"/>
              </a:solidFill>
              <a:prstDash val="solid"/>
              <a:round/>
            </a:ln>
          </p:spPr>
          <p:txBody>
            <a:bodyPr rtlCol="0" anchor="ctr"/>
            <a:lstStyle/>
            <a:p>
              <a:endParaRPr lang="en-GB"/>
            </a:p>
          </p:txBody>
        </p:sp>
        <p:sp>
          <p:nvSpPr>
            <p:cNvPr id="346" name="Freeform: Shape 345">
              <a:extLst>
                <a:ext uri="{FF2B5EF4-FFF2-40B4-BE49-F238E27FC236}">
                  <a16:creationId xmlns:a16="http://schemas.microsoft.com/office/drawing/2014/main" id="{50464F17-A276-E9C8-2199-A5E59334BEDA}"/>
                </a:ext>
              </a:extLst>
            </p:cNvPr>
            <p:cNvSpPr/>
            <p:nvPr/>
          </p:nvSpPr>
          <p:spPr>
            <a:xfrm>
              <a:off x="6150164" y="4142070"/>
              <a:ext cx="94854" cy="122752"/>
            </a:xfrm>
            <a:custGeom>
              <a:avLst/>
              <a:gdLst>
                <a:gd name="connsiteX0" fmla="*/ 58772 w 112937"/>
                <a:gd name="connsiteY0" fmla="*/ 138980 h 146154"/>
                <a:gd name="connsiteX1" fmla="*/ 10342 w 112937"/>
                <a:gd name="connsiteY1" fmla="*/ 74472 h 146154"/>
                <a:gd name="connsiteX2" fmla="*/ 58772 w 112937"/>
                <a:gd name="connsiteY2" fmla="*/ 9965 h 146154"/>
                <a:gd name="connsiteX3" fmla="*/ 107203 w 112937"/>
                <a:gd name="connsiteY3" fmla="*/ 74472 h 146154"/>
                <a:gd name="connsiteX4" fmla="*/ 99563 w 112937"/>
                <a:gd name="connsiteY4" fmla="*/ 104899 h 1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46154">
                  <a:moveTo>
                    <a:pt x="58772" y="138980"/>
                  </a:moveTo>
                  <a:cubicBezTo>
                    <a:pt x="38377" y="138980"/>
                    <a:pt x="13863" y="114532"/>
                    <a:pt x="10342" y="74472"/>
                  </a:cubicBezTo>
                  <a:cubicBezTo>
                    <a:pt x="7220" y="38997"/>
                    <a:pt x="23496" y="9965"/>
                    <a:pt x="58772" y="9965"/>
                  </a:cubicBezTo>
                  <a:cubicBezTo>
                    <a:pt x="94049" y="9965"/>
                    <a:pt x="110325" y="38997"/>
                    <a:pt x="107203" y="74472"/>
                  </a:cubicBezTo>
                  <a:cubicBezTo>
                    <a:pt x="106206" y="85965"/>
                    <a:pt x="103416" y="96196"/>
                    <a:pt x="99563" y="104899"/>
                  </a:cubicBezTo>
                </a:path>
              </a:pathLst>
            </a:custGeom>
            <a:noFill/>
            <a:ln w="12700" cap="rnd">
              <a:solidFill>
                <a:srgbClr val="F8F5E7"/>
              </a:solidFill>
              <a:prstDash val="solid"/>
              <a:round/>
            </a:ln>
          </p:spPr>
          <p:txBody>
            <a:bodyPr rtlCol="0" anchor="ctr"/>
            <a:lstStyle/>
            <a:p>
              <a:endParaRPr lang="en-GB"/>
            </a:p>
          </p:txBody>
        </p:sp>
      </p:grpSp>
      <p:grpSp>
        <p:nvGrpSpPr>
          <p:cNvPr id="347" name="Graphic 8">
            <a:extLst>
              <a:ext uri="{FF2B5EF4-FFF2-40B4-BE49-F238E27FC236}">
                <a16:creationId xmlns:a16="http://schemas.microsoft.com/office/drawing/2014/main" id="{15E29606-F8E7-3250-4B3F-7E2BA8B93E72}"/>
              </a:ext>
            </a:extLst>
          </p:cNvPr>
          <p:cNvGrpSpPr/>
          <p:nvPr/>
        </p:nvGrpSpPr>
        <p:grpSpPr>
          <a:xfrm>
            <a:off x="730980" y="4468272"/>
            <a:ext cx="243392" cy="276428"/>
            <a:chOff x="7781435" y="4065275"/>
            <a:chExt cx="588645" cy="668540"/>
          </a:xfrm>
          <a:noFill/>
        </p:grpSpPr>
        <p:grpSp>
          <p:nvGrpSpPr>
            <p:cNvPr id="348" name="Graphic 8">
              <a:extLst>
                <a:ext uri="{FF2B5EF4-FFF2-40B4-BE49-F238E27FC236}">
                  <a16:creationId xmlns:a16="http://schemas.microsoft.com/office/drawing/2014/main" id="{ACE90CD8-55BA-33B1-28A9-CF9296555589}"/>
                </a:ext>
              </a:extLst>
            </p:cNvPr>
            <p:cNvGrpSpPr/>
            <p:nvPr/>
          </p:nvGrpSpPr>
          <p:grpSpPr>
            <a:xfrm>
              <a:off x="7781435" y="4065275"/>
              <a:ext cx="512635" cy="419100"/>
              <a:chOff x="7781435" y="4065275"/>
              <a:chExt cx="512635" cy="419100"/>
            </a:xfrm>
            <a:noFill/>
          </p:grpSpPr>
          <p:grpSp>
            <p:nvGrpSpPr>
              <p:cNvPr id="356" name="Graphic 8">
                <a:extLst>
                  <a:ext uri="{FF2B5EF4-FFF2-40B4-BE49-F238E27FC236}">
                    <a16:creationId xmlns:a16="http://schemas.microsoft.com/office/drawing/2014/main" id="{387D5801-0F8A-66E0-A571-A3D15E682EF6}"/>
                  </a:ext>
                </a:extLst>
              </p:cNvPr>
              <p:cNvGrpSpPr/>
              <p:nvPr/>
            </p:nvGrpSpPr>
            <p:grpSpPr>
              <a:xfrm>
                <a:off x="7781435" y="4065275"/>
                <a:ext cx="512635" cy="419100"/>
                <a:chOff x="7781435" y="4065275"/>
                <a:chExt cx="512635" cy="419100"/>
              </a:xfrm>
              <a:noFill/>
            </p:grpSpPr>
            <p:sp>
              <p:nvSpPr>
                <p:cNvPr id="358" name="Freeform: Shape 357">
                  <a:extLst>
                    <a:ext uri="{FF2B5EF4-FFF2-40B4-BE49-F238E27FC236}">
                      <a16:creationId xmlns:a16="http://schemas.microsoft.com/office/drawing/2014/main" id="{59216430-33CF-C413-FA53-823C64C9FD56}"/>
                    </a:ext>
                  </a:extLst>
                </p:cNvPr>
                <p:cNvSpPr/>
                <p:nvPr/>
              </p:nvSpPr>
              <p:spPr>
                <a:xfrm>
                  <a:off x="7781435" y="4065275"/>
                  <a:ext cx="409575" cy="419100"/>
                </a:xfrm>
                <a:custGeom>
                  <a:avLst/>
                  <a:gdLst>
                    <a:gd name="connsiteX0" fmla="*/ 417481 w 409575"/>
                    <a:gd name="connsiteY0" fmla="*/ 9336 h 419100"/>
                    <a:gd name="connsiteX1" fmla="*/ 364713 w 409575"/>
                    <a:gd name="connsiteY1" fmla="*/ 2 h 419100"/>
                    <a:gd name="connsiteX2" fmla="*/ 258223 w 409575"/>
                    <a:gd name="connsiteY2" fmla="*/ 43817 h 419100"/>
                    <a:gd name="connsiteX3" fmla="*/ 151638 w 409575"/>
                    <a:gd name="connsiteY3" fmla="*/ 288 h 419100"/>
                    <a:gd name="connsiteX4" fmla="*/ 0 w 409575"/>
                    <a:gd name="connsiteY4" fmla="*/ 152307 h 419100"/>
                    <a:gd name="connsiteX5" fmla="*/ 202692 w 409575"/>
                    <a:gd name="connsiteY5" fmla="*/ 4200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419100">
                      <a:moveTo>
                        <a:pt x="417481" y="9336"/>
                      </a:moveTo>
                      <a:cubicBezTo>
                        <a:pt x="401003" y="3240"/>
                        <a:pt x="383287" y="-93"/>
                        <a:pt x="364713" y="2"/>
                      </a:cubicBezTo>
                      <a:cubicBezTo>
                        <a:pt x="323279" y="2"/>
                        <a:pt x="285655" y="16766"/>
                        <a:pt x="258223" y="43817"/>
                      </a:cubicBezTo>
                      <a:cubicBezTo>
                        <a:pt x="230791" y="16861"/>
                        <a:pt x="193167" y="192"/>
                        <a:pt x="151638" y="288"/>
                      </a:cubicBezTo>
                      <a:cubicBezTo>
                        <a:pt x="67819" y="383"/>
                        <a:pt x="0" y="68487"/>
                        <a:pt x="0" y="152307"/>
                      </a:cubicBezTo>
                      <a:cubicBezTo>
                        <a:pt x="191" y="286990"/>
                        <a:pt x="126683" y="377764"/>
                        <a:pt x="202692" y="420054"/>
                      </a:cubicBezTo>
                    </a:path>
                  </a:pathLst>
                </a:custGeom>
                <a:noFill/>
                <a:ln w="12700" cap="rnd">
                  <a:solidFill>
                    <a:srgbClr val="244655"/>
                  </a:solidFill>
                  <a:prstDash val="solid"/>
                  <a:round/>
                </a:ln>
              </p:spPr>
              <p:txBody>
                <a:bodyPr rtlCol="0" anchor="ctr"/>
                <a:lstStyle/>
                <a:p>
                  <a:endParaRPr lang="de-DE"/>
                </a:p>
              </p:txBody>
            </p:sp>
            <p:sp>
              <p:nvSpPr>
                <p:cNvPr id="359" name="Freeform: Shape 358">
                  <a:extLst>
                    <a:ext uri="{FF2B5EF4-FFF2-40B4-BE49-F238E27FC236}">
                      <a16:creationId xmlns:a16="http://schemas.microsoft.com/office/drawing/2014/main" id="{55E7590A-0932-61BB-BD9F-F6E194E523B0}"/>
                    </a:ext>
                  </a:extLst>
                </p:cNvPr>
                <p:cNvSpPr/>
                <p:nvPr/>
              </p:nvSpPr>
              <p:spPr>
                <a:xfrm>
                  <a:off x="8198820" y="4074612"/>
                  <a:ext cx="95250" cy="104775"/>
                </a:xfrm>
                <a:custGeom>
                  <a:avLst/>
                  <a:gdLst>
                    <a:gd name="connsiteX0" fmla="*/ 95345 w 95250"/>
                    <a:gd name="connsiteY0" fmla="*/ 108204 h 104775"/>
                    <a:gd name="connsiteX1" fmla="*/ 0 w 95250"/>
                    <a:gd name="connsiteY1" fmla="*/ 0 h 104775"/>
                  </a:gdLst>
                  <a:ahLst/>
                  <a:cxnLst>
                    <a:cxn ang="0">
                      <a:pos x="connsiteX0" y="connsiteY0"/>
                    </a:cxn>
                    <a:cxn ang="0">
                      <a:pos x="connsiteX1" y="connsiteY1"/>
                    </a:cxn>
                  </a:cxnLst>
                  <a:rect l="l" t="t" r="r" b="b"/>
                  <a:pathLst>
                    <a:path w="95250" h="104775">
                      <a:moveTo>
                        <a:pt x="95345" y="108204"/>
                      </a:moveTo>
                      <a:cubicBezTo>
                        <a:pt x="83820" y="58103"/>
                        <a:pt x="47530" y="17526"/>
                        <a:pt x="0" y="0"/>
                      </a:cubicBezTo>
                    </a:path>
                  </a:pathLst>
                </a:custGeom>
                <a:noFill/>
                <a:ln w="12700" cap="rnd">
                  <a:solidFill>
                    <a:srgbClr val="244655"/>
                  </a:solidFill>
                  <a:prstDash val="solid"/>
                  <a:round/>
                </a:ln>
              </p:spPr>
              <p:txBody>
                <a:bodyPr rtlCol="0" anchor="ctr"/>
                <a:lstStyle/>
                <a:p>
                  <a:endParaRPr lang="de-DE"/>
                </a:p>
              </p:txBody>
            </p:sp>
          </p:grpSp>
          <p:sp>
            <p:nvSpPr>
              <p:cNvPr id="357" name="Freeform: Shape 356">
                <a:extLst>
                  <a:ext uri="{FF2B5EF4-FFF2-40B4-BE49-F238E27FC236}">
                    <a16:creationId xmlns:a16="http://schemas.microsoft.com/office/drawing/2014/main" id="{715EAE96-0849-27F3-9752-97BE4EC25801}"/>
                  </a:ext>
                </a:extLst>
              </p:cNvPr>
              <p:cNvSpPr/>
              <p:nvPr/>
            </p:nvSpPr>
            <p:spPr>
              <a:xfrm>
                <a:off x="7996214" y="4108044"/>
                <a:ext cx="85725" cy="104775"/>
              </a:xfrm>
              <a:custGeom>
                <a:avLst/>
                <a:gdLst>
                  <a:gd name="connsiteX0" fmla="*/ 43634 w 85725"/>
                  <a:gd name="connsiteY0" fmla="*/ 0 h 104775"/>
                  <a:gd name="connsiteX1" fmla="*/ 10678 w 85725"/>
                  <a:gd name="connsiteY1" fmla="*/ 38767 h 104775"/>
                  <a:gd name="connsiteX2" fmla="*/ 44587 w 85725"/>
                  <a:gd name="connsiteY2" fmla="*/ 112109 h 104775"/>
                  <a:gd name="connsiteX3" fmla="*/ 44587 w 85725"/>
                  <a:gd name="connsiteY3" fmla="*/ 112109 h 104775"/>
                  <a:gd name="connsiteX4" fmla="*/ 77639 w 85725"/>
                  <a:gd name="connsiteY4" fmla="*/ 37814 h 104775"/>
                  <a:gd name="connsiteX5" fmla="*/ 43634 w 85725"/>
                  <a:gd name="connsiteY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04775">
                    <a:moveTo>
                      <a:pt x="43634" y="0"/>
                    </a:moveTo>
                    <a:lnTo>
                      <a:pt x="10678" y="38767"/>
                    </a:lnTo>
                    <a:cubicBezTo>
                      <a:pt x="-13897" y="67628"/>
                      <a:pt x="6677" y="112109"/>
                      <a:pt x="44587" y="112109"/>
                    </a:cubicBezTo>
                    <a:lnTo>
                      <a:pt x="44587" y="112109"/>
                    </a:lnTo>
                    <a:cubicBezTo>
                      <a:pt x="83068" y="112109"/>
                      <a:pt x="103451" y="66484"/>
                      <a:pt x="77639" y="37814"/>
                    </a:cubicBezTo>
                    <a:lnTo>
                      <a:pt x="43634" y="0"/>
                    </a:lnTo>
                    <a:close/>
                  </a:path>
                </a:pathLst>
              </a:custGeom>
              <a:noFill/>
              <a:ln w="12700" cap="rnd">
                <a:solidFill>
                  <a:srgbClr val="244655"/>
                </a:solidFill>
                <a:prstDash val="solid"/>
                <a:round/>
              </a:ln>
            </p:spPr>
            <p:txBody>
              <a:bodyPr rtlCol="0" anchor="ctr"/>
              <a:lstStyle/>
              <a:p>
                <a:endParaRPr lang="de-DE"/>
              </a:p>
            </p:txBody>
          </p:sp>
        </p:grpSp>
        <p:grpSp>
          <p:nvGrpSpPr>
            <p:cNvPr id="349" name="Graphic 8">
              <a:extLst>
                <a:ext uri="{FF2B5EF4-FFF2-40B4-BE49-F238E27FC236}">
                  <a16:creationId xmlns:a16="http://schemas.microsoft.com/office/drawing/2014/main" id="{BEC5E0BE-16E7-EB90-3B63-390AB81550E8}"/>
                </a:ext>
              </a:extLst>
            </p:cNvPr>
            <p:cNvGrpSpPr/>
            <p:nvPr/>
          </p:nvGrpSpPr>
          <p:grpSpPr>
            <a:xfrm>
              <a:off x="8034324" y="4137421"/>
              <a:ext cx="335756" cy="596394"/>
              <a:chOff x="8034324" y="4137421"/>
              <a:chExt cx="335756" cy="596394"/>
            </a:xfrm>
            <a:noFill/>
          </p:grpSpPr>
          <p:sp>
            <p:nvSpPr>
              <p:cNvPr id="350" name="Freeform: Shape 349">
                <a:extLst>
                  <a:ext uri="{FF2B5EF4-FFF2-40B4-BE49-F238E27FC236}">
                    <a16:creationId xmlns:a16="http://schemas.microsoft.com/office/drawing/2014/main" id="{D8DE7CBB-68FA-4FE7-DA3B-0C8ED75F03F3}"/>
                  </a:ext>
                </a:extLst>
              </p:cNvPr>
              <p:cNvSpPr/>
              <p:nvPr/>
            </p:nvSpPr>
            <p:spPr>
              <a:xfrm>
                <a:off x="8034324" y="4321932"/>
                <a:ext cx="95250" cy="133350"/>
              </a:xfrm>
              <a:custGeom>
                <a:avLst/>
                <a:gdLst>
                  <a:gd name="connsiteX0" fmla="*/ 95726 w 95250"/>
                  <a:gd name="connsiteY0" fmla="*/ 136252 h 133350"/>
                  <a:gd name="connsiteX1" fmla="*/ 66198 w 95250"/>
                  <a:gd name="connsiteY1" fmla="*/ 54146 h 133350"/>
                  <a:gd name="connsiteX2" fmla="*/ 285 w 95250"/>
                  <a:gd name="connsiteY2" fmla="*/ 330 h 133350"/>
                  <a:gd name="connsiteX3" fmla="*/ 0 w 95250"/>
                  <a:gd name="connsiteY3" fmla="*/ 330 h 133350"/>
                </a:gdLst>
                <a:ahLst/>
                <a:cxnLst>
                  <a:cxn ang="0">
                    <a:pos x="connsiteX0" y="connsiteY0"/>
                  </a:cxn>
                  <a:cxn ang="0">
                    <a:pos x="connsiteX1" y="connsiteY1"/>
                  </a:cxn>
                  <a:cxn ang="0">
                    <a:pos x="connsiteX2" y="connsiteY2"/>
                  </a:cxn>
                  <a:cxn ang="0">
                    <a:pos x="connsiteX3" y="connsiteY3"/>
                  </a:cxn>
                </a:cxnLst>
                <a:rect l="l" t="t" r="r" b="b"/>
                <a:pathLst>
                  <a:path w="95250" h="133350">
                    <a:moveTo>
                      <a:pt x="95726" y="136252"/>
                    </a:moveTo>
                    <a:lnTo>
                      <a:pt x="66198" y="54146"/>
                    </a:lnTo>
                    <a:cubicBezTo>
                      <a:pt x="55150" y="19190"/>
                      <a:pt x="33338" y="-3004"/>
                      <a:pt x="285" y="330"/>
                    </a:cubicBezTo>
                    <a:lnTo>
                      <a:pt x="0" y="330"/>
                    </a:lnTo>
                  </a:path>
                </a:pathLst>
              </a:custGeom>
              <a:noFill/>
              <a:ln w="12700" cap="rnd">
                <a:solidFill>
                  <a:srgbClr val="244655"/>
                </a:solidFill>
                <a:prstDash val="solid"/>
                <a:round/>
              </a:ln>
            </p:spPr>
            <p:txBody>
              <a:bodyPr rtlCol="0" anchor="ctr"/>
              <a:lstStyle/>
              <a:p>
                <a:endParaRPr lang="de-DE"/>
              </a:p>
            </p:txBody>
          </p:sp>
          <p:sp>
            <p:nvSpPr>
              <p:cNvPr id="351" name="Freeform: Shape 350">
                <a:extLst>
                  <a:ext uri="{FF2B5EF4-FFF2-40B4-BE49-F238E27FC236}">
                    <a16:creationId xmlns:a16="http://schemas.microsoft.com/office/drawing/2014/main" id="{60530FCA-F1A4-6CEB-EB38-2DFBF1ED9B2B}"/>
                  </a:ext>
                </a:extLst>
              </p:cNvPr>
              <p:cNvSpPr/>
              <p:nvPr/>
            </p:nvSpPr>
            <p:spPr>
              <a:xfrm>
                <a:off x="8130050" y="4179738"/>
                <a:ext cx="57150" cy="276225"/>
              </a:xfrm>
              <a:custGeom>
                <a:avLst/>
                <a:gdLst>
                  <a:gd name="connsiteX0" fmla="*/ 62103 w 57150"/>
                  <a:gd name="connsiteY0" fmla="*/ 30415 h 276225"/>
                  <a:gd name="connsiteX1" fmla="*/ 30480 w 57150"/>
                  <a:gd name="connsiteY1" fmla="*/ 30 h 276225"/>
                  <a:gd name="connsiteX2" fmla="*/ 1714 w 57150"/>
                  <a:gd name="connsiteY2" fmla="*/ 31748 h 276225"/>
                  <a:gd name="connsiteX3" fmla="*/ 571 w 57150"/>
                  <a:gd name="connsiteY3" fmla="*/ 191101 h 276225"/>
                  <a:gd name="connsiteX4" fmla="*/ 476 w 57150"/>
                  <a:gd name="connsiteY4" fmla="*/ 209580 h 276225"/>
                  <a:gd name="connsiteX5" fmla="*/ 0 w 57150"/>
                  <a:gd name="connsiteY5" fmla="*/ 27844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76225">
                    <a:moveTo>
                      <a:pt x="62103" y="30415"/>
                    </a:moveTo>
                    <a:cubicBezTo>
                      <a:pt x="62198" y="13174"/>
                      <a:pt x="47910" y="-732"/>
                      <a:pt x="30480" y="30"/>
                    </a:cubicBezTo>
                    <a:cubicBezTo>
                      <a:pt x="14097" y="792"/>
                      <a:pt x="1810" y="15365"/>
                      <a:pt x="1714" y="31748"/>
                    </a:cubicBezTo>
                    <a:lnTo>
                      <a:pt x="571" y="191101"/>
                    </a:lnTo>
                    <a:lnTo>
                      <a:pt x="476" y="209580"/>
                    </a:lnTo>
                    <a:lnTo>
                      <a:pt x="0" y="278446"/>
                    </a:lnTo>
                  </a:path>
                </a:pathLst>
              </a:custGeom>
              <a:noFill/>
              <a:ln w="12700" cap="rnd">
                <a:solidFill>
                  <a:srgbClr val="244655"/>
                </a:solidFill>
                <a:prstDash val="solid"/>
                <a:round/>
              </a:ln>
            </p:spPr>
            <p:txBody>
              <a:bodyPr rtlCol="0" anchor="ctr"/>
              <a:lstStyle/>
              <a:p>
                <a:endParaRPr lang="de-DE"/>
              </a:p>
            </p:txBody>
          </p:sp>
          <p:sp>
            <p:nvSpPr>
              <p:cNvPr id="352" name="Freeform: Shape 351">
                <a:extLst>
                  <a:ext uri="{FF2B5EF4-FFF2-40B4-BE49-F238E27FC236}">
                    <a16:creationId xmlns:a16="http://schemas.microsoft.com/office/drawing/2014/main" id="{FF7EA0FC-F3D9-AFFD-8F67-6456998DED73}"/>
                  </a:ext>
                </a:extLst>
              </p:cNvPr>
              <p:cNvSpPr/>
              <p:nvPr/>
            </p:nvSpPr>
            <p:spPr>
              <a:xfrm>
                <a:off x="8191963" y="4137421"/>
                <a:ext cx="57150" cy="266700"/>
              </a:xfrm>
              <a:custGeom>
                <a:avLst/>
                <a:gdLst>
                  <a:gd name="connsiteX0" fmla="*/ 60388 w 57150"/>
                  <a:gd name="connsiteY0" fmla="*/ 267137 h 266700"/>
                  <a:gd name="connsiteX1" fmla="*/ 60674 w 57150"/>
                  <a:gd name="connsiteY1" fmla="*/ 32155 h 266700"/>
                  <a:gd name="connsiteX2" fmla="*/ 32290 w 57150"/>
                  <a:gd name="connsiteY2" fmla="*/ 56 h 266700"/>
                  <a:gd name="connsiteX3" fmla="*/ 285 w 57150"/>
                  <a:gd name="connsiteY3" fmla="*/ 29964 h 266700"/>
                  <a:gd name="connsiteX4" fmla="*/ 0 w 57150"/>
                  <a:gd name="connsiteY4" fmla="*/ 267137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266700">
                    <a:moveTo>
                      <a:pt x="60388" y="267137"/>
                    </a:moveTo>
                    <a:lnTo>
                      <a:pt x="60674" y="32155"/>
                    </a:lnTo>
                    <a:cubicBezTo>
                      <a:pt x="60770" y="15772"/>
                      <a:pt x="48673" y="1008"/>
                      <a:pt x="32290" y="56"/>
                    </a:cubicBezTo>
                    <a:cubicBezTo>
                      <a:pt x="14859" y="-992"/>
                      <a:pt x="381" y="12819"/>
                      <a:pt x="285" y="29964"/>
                    </a:cubicBezTo>
                    <a:lnTo>
                      <a:pt x="0" y="267137"/>
                    </a:lnTo>
                  </a:path>
                </a:pathLst>
              </a:custGeom>
              <a:noFill/>
              <a:ln w="12700" cap="rnd">
                <a:solidFill>
                  <a:srgbClr val="244655"/>
                </a:solidFill>
                <a:prstDash val="solid"/>
                <a:round/>
              </a:ln>
            </p:spPr>
            <p:txBody>
              <a:bodyPr rtlCol="0" anchor="ctr"/>
              <a:lstStyle/>
              <a:p>
                <a:endParaRPr lang="de-DE"/>
              </a:p>
            </p:txBody>
          </p:sp>
          <p:sp>
            <p:nvSpPr>
              <p:cNvPr id="353" name="Freeform: Shape 352">
                <a:extLst>
                  <a:ext uri="{FF2B5EF4-FFF2-40B4-BE49-F238E27FC236}">
                    <a16:creationId xmlns:a16="http://schemas.microsoft.com/office/drawing/2014/main" id="{84E17E54-7876-B646-65C1-982DC0ACFF93}"/>
                  </a:ext>
                </a:extLst>
              </p:cNvPr>
              <p:cNvSpPr/>
              <p:nvPr/>
            </p:nvSpPr>
            <p:spPr>
              <a:xfrm>
                <a:off x="8252541" y="4180506"/>
                <a:ext cx="57150" cy="219075"/>
              </a:xfrm>
              <a:custGeom>
                <a:avLst/>
                <a:gdLst>
                  <a:gd name="connsiteX0" fmla="*/ 60007 w 57150"/>
                  <a:gd name="connsiteY0" fmla="*/ 224052 h 219075"/>
                  <a:gd name="connsiteX1" fmla="*/ 60389 w 57150"/>
                  <a:gd name="connsiteY1" fmla="*/ 31266 h 219075"/>
                  <a:gd name="connsiteX2" fmla="*/ 36672 w 57150"/>
                  <a:gd name="connsiteY2" fmla="*/ 691 h 219075"/>
                  <a:gd name="connsiteX3" fmla="*/ 0 w 57150"/>
                  <a:gd name="connsiteY3" fmla="*/ 30028 h 219075"/>
                </a:gdLst>
                <a:ahLst/>
                <a:cxnLst>
                  <a:cxn ang="0">
                    <a:pos x="connsiteX0" y="connsiteY0"/>
                  </a:cxn>
                  <a:cxn ang="0">
                    <a:pos x="connsiteX1" y="connsiteY1"/>
                  </a:cxn>
                  <a:cxn ang="0">
                    <a:pos x="connsiteX2" y="connsiteY2"/>
                  </a:cxn>
                  <a:cxn ang="0">
                    <a:pos x="connsiteX3" y="connsiteY3"/>
                  </a:cxn>
                </a:cxnLst>
                <a:rect l="l" t="t" r="r" b="b"/>
                <a:pathLst>
                  <a:path w="57150" h="219075">
                    <a:moveTo>
                      <a:pt x="60007" y="224052"/>
                    </a:moveTo>
                    <a:lnTo>
                      <a:pt x="60389" y="31266"/>
                    </a:lnTo>
                    <a:cubicBezTo>
                      <a:pt x="60484" y="16883"/>
                      <a:pt x="50768" y="3644"/>
                      <a:pt x="36672" y="691"/>
                    </a:cubicBezTo>
                    <a:cubicBezTo>
                      <a:pt x="17240" y="-3405"/>
                      <a:pt x="95" y="11264"/>
                      <a:pt x="0" y="30028"/>
                    </a:cubicBezTo>
                  </a:path>
                </a:pathLst>
              </a:custGeom>
              <a:noFill/>
              <a:ln w="12700" cap="rnd">
                <a:solidFill>
                  <a:srgbClr val="244655"/>
                </a:solidFill>
                <a:prstDash val="solid"/>
                <a:round/>
              </a:ln>
            </p:spPr>
            <p:txBody>
              <a:bodyPr rtlCol="0" anchor="ctr"/>
              <a:lstStyle/>
              <a:p>
                <a:endParaRPr lang="de-DE"/>
              </a:p>
            </p:txBody>
          </p:sp>
          <p:sp>
            <p:nvSpPr>
              <p:cNvPr id="354" name="Freeform: Shape 353">
                <a:extLst>
                  <a:ext uri="{FF2B5EF4-FFF2-40B4-BE49-F238E27FC236}">
                    <a16:creationId xmlns:a16="http://schemas.microsoft.com/office/drawing/2014/main" id="{C3630FBD-B797-5C6E-C679-05C6A1038309}"/>
                  </a:ext>
                </a:extLst>
              </p:cNvPr>
              <p:cNvSpPr/>
              <p:nvPr/>
            </p:nvSpPr>
            <p:spPr>
              <a:xfrm>
                <a:off x="8312930" y="4238515"/>
                <a:ext cx="57150" cy="495300"/>
              </a:xfrm>
              <a:custGeom>
                <a:avLst/>
                <a:gdLst>
                  <a:gd name="connsiteX0" fmla="*/ 18573 w 57150"/>
                  <a:gd name="connsiteY0" fmla="*/ 498180 h 495300"/>
                  <a:gd name="connsiteX1" fmla="*/ 15335 w 57150"/>
                  <a:gd name="connsiteY1" fmla="*/ 386070 h 495300"/>
                  <a:gd name="connsiteX2" fmla="*/ 58388 w 57150"/>
                  <a:gd name="connsiteY2" fmla="*/ 274914 h 495300"/>
                  <a:gd name="connsiteX3" fmla="*/ 59055 w 57150"/>
                  <a:gd name="connsiteY3" fmla="*/ 178140 h 495300"/>
                  <a:gd name="connsiteX4" fmla="*/ 59245 w 57150"/>
                  <a:gd name="connsiteY4" fmla="*/ 152518 h 495300"/>
                  <a:gd name="connsiteX5" fmla="*/ 60103 w 57150"/>
                  <a:gd name="connsiteY5" fmla="*/ 31264 h 495300"/>
                  <a:gd name="connsiteX6" fmla="*/ 36386 w 57150"/>
                  <a:gd name="connsiteY6" fmla="*/ 689 h 495300"/>
                  <a:gd name="connsiteX7" fmla="*/ 0 w 57150"/>
                  <a:gd name="connsiteY7" fmla="*/ 2612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95300">
                    <a:moveTo>
                      <a:pt x="18573" y="498180"/>
                    </a:moveTo>
                    <a:lnTo>
                      <a:pt x="15335" y="386070"/>
                    </a:lnTo>
                    <a:cubicBezTo>
                      <a:pt x="48006" y="358639"/>
                      <a:pt x="58864" y="310537"/>
                      <a:pt x="58388" y="274914"/>
                    </a:cubicBezTo>
                    <a:lnTo>
                      <a:pt x="59055" y="178140"/>
                    </a:lnTo>
                    <a:lnTo>
                      <a:pt x="59245" y="152518"/>
                    </a:lnTo>
                    <a:lnTo>
                      <a:pt x="60103" y="31264"/>
                    </a:lnTo>
                    <a:cubicBezTo>
                      <a:pt x="60198" y="16881"/>
                      <a:pt x="50482" y="3642"/>
                      <a:pt x="36386" y="689"/>
                    </a:cubicBezTo>
                    <a:cubicBezTo>
                      <a:pt x="18383" y="-3121"/>
                      <a:pt x="2286" y="9357"/>
                      <a:pt x="0" y="26121"/>
                    </a:cubicBezTo>
                  </a:path>
                </a:pathLst>
              </a:custGeom>
              <a:noFill/>
              <a:ln w="12700" cap="rnd">
                <a:solidFill>
                  <a:srgbClr val="244655"/>
                </a:solidFill>
                <a:prstDash val="solid"/>
                <a:round/>
              </a:ln>
            </p:spPr>
            <p:txBody>
              <a:bodyPr rtlCol="0" anchor="ctr"/>
              <a:lstStyle/>
              <a:p>
                <a:endParaRPr lang="de-DE"/>
              </a:p>
            </p:txBody>
          </p:sp>
          <p:sp>
            <p:nvSpPr>
              <p:cNvPr id="355" name="Freeform: Shape 354">
                <a:extLst>
                  <a:ext uri="{FF2B5EF4-FFF2-40B4-BE49-F238E27FC236}">
                    <a16:creationId xmlns:a16="http://schemas.microsoft.com/office/drawing/2014/main" id="{C859083D-7104-36A4-B6B6-D7CA730FD85B}"/>
                  </a:ext>
                </a:extLst>
              </p:cNvPr>
              <p:cNvSpPr/>
              <p:nvPr/>
            </p:nvSpPr>
            <p:spPr>
              <a:xfrm>
                <a:off x="8034324" y="4322357"/>
                <a:ext cx="123825" cy="409575"/>
              </a:xfrm>
              <a:custGeom>
                <a:avLst/>
                <a:gdLst>
                  <a:gd name="connsiteX0" fmla="*/ 0 w 123825"/>
                  <a:gd name="connsiteY0" fmla="*/ 0 h 409575"/>
                  <a:gd name="connsiteX1" fmla="*/ 33147 w 123825"/>
                  <a:gd name="connsiteY1" fmla="*/ 198311 h 409575"/>
                  <a:gd name="connsiteX2" fmla="*/ 124110 w 123825"/>
                  <a:gd name="connsiteY2" fmla="*/ 312706 h 409575"/>
                  <a:gd name="connsiteX3" fmla="*/ 122872 w 123825"/>
                  <a:gd name="connsiteY3" fmla="*/ 417005 h 409575"/>
                </a:gdLst>
                <a:ahLst/>
                <a:cxnLst>
                  <a:cxn ang="0">
                    <a:pos x="connsiteX0" y="connsiteY0"/>
                  </a:cxn>
                  <a:cxn ang="0">
                    <a:pos x="connsiteX1" y="connsiteY1"/>
                  </a:cxn>
                  <a:cxn ang="0">
                    <a:pos x="connsiteX2" y="connsiteY2"/>
                  </a:cxn>
                  <a:cxn ang="0">
                    <a:pos x="connsiteX3" y="connsiteY3"/>
                  </a:cxn>
                </a:cxnLst>
                <a:rect l="l" t="t" r="r" b="b"/>
                <a:pathLst>
                  <a:path w="123825" h="409575">
                    <a:moveTo>
                      <a:pt x="0" y="0"/>
                    </a:moveTo>
                    <a:lnTo>
                      <a:pt x="33147" y="198311"/>
                    </a:lnTo>
                    <a:cubicBezTo>
                      <a:pt x="42386" y="249841"/>
                      <a:pt x="79534" y="292417"/>
                      <a:pt x="124110" y="312706"/>
                    </a:cubicBezTo>
                    <a:lnTo>
                      <a:pt x="122872" y="417005"/>
                    </a:lnTo>
                  </a:path>
                </a:pathLst>
              </a:custGeom>
              <a:noFill/>
              <a:ln w="12700" cap="rnd">
                <a:solidFill>
                  <a:srgbClr val="244655"/>
                </a:solidFill>
                <a:prstDash val="solid"/>
                <a:round/>
              </a:ln>
            </p:spPr>
            <p:txBody>
              <a:bodyPr rtlCol="0" anchor="ctr"/>
              <a:lstStyle/>
              <a:p>
                <a:endParaRPr lang="de-DE"/>
              </a:p>
            </p:txBody>
          </p:sp>
        </p:grpSp>
      </p:grpSp>
      <p:grpSp>
        <p:nvGrpSpPr>
          <p:cNvPr id="360" name="Group 359">
            <a:extLst>
              <a:ext uri="{FF2B5EF4-FFF2-40B4-BE49-F238E27FC236}">
                <a16:creationId xmlns:a16="http://schemas.microsoft.com/office/drawing/2014/main" id="{0046BE1D-D802-6720-85FC-E11D442CD1D7}"/>
              </a:ext>
            </a:extLst>
          </p:cNvPr>
          <p:cNvGrpSpPr/>
          <p:nvPr/>
        </p:nvGrpSpPr>
        <p:grpSpPr>
          <a:xfrm>
            <a:off x="3593588" y="4468272"/>
            <a:ext cx="292174" cy="272965"/>
            <a:chOff x="1346204" y="1409364"/>
            <a:chExt cx="458788" cy="428625"/>
          </a:xfrm>
        </p:grpSpPr>
        <p:sp>
          <p:nvSpPr>
            <p:cNvPr id="361" name="Freeform 29">
              <a:extLst>
                <a:ext uri="{FF2B5EF4-FFF2-40B4-BE49-F238E27FC236}">
                  <a16:creationId xmlns:a16="http://schemas.microsoft.com/office/drawing/2014/main" id="{EDCC2608-55C2-0CA5-B40C-1B25406B4554}"/>
                </a:ext>
              </a:extLst>
            </p:cNvPr>
            <p:cNvSpPr>
              <a:spLocks/>
            </p:cNvSpPr>
            <p:nvPr/>
          </p:nvSpPr>
          <p:spPr bwMode="auto">
            <a:xfrm>
              <a:off x="1346204" y="1409364"/>
              <a:ext cx="428625" cy="428625"/>
            </a:xfrm>
            <a:custGeom>
              <a:avLst/>
              <a:gdLst>
                <a:gd name="T0" fmla="*/ 94 w 95"/>
                <a:gd name="T1" fmla="*/ 45 h 95"/>
                <a:gd name="T2" fmla="*/ 49 w 95"/>
                <a:gd name="T3" fmla="*/ 94 h 95"/>
                <a:gd name="T4" fmla="*/ 1 w 95"/>
                <a:gd name="T5" fmla="*/ 49 h 95"/>
                <a:gd name="T6" fmla="*/ 46 w 95"/>
                <a:gd name="T7" fmla="*/ 0 h 95"/>
                <a:gd name="T8" fmla="*/ 94 w 95"/>
                <a:gd name="T9" fmla="*/ 45 h 95"/>
              </a:gdLst>
              <a:ahLst/>
              <a:cxnLst>
                <a:cxn ang="0">
                  <a:pos x="T0" y="T1"/>
                </a:cxn>
                <a:cxn ang="0">
                  <a:pos x="T2" y="T3"/>
                </a:cxn>
                <a:cxn ang="0">
                  <a:pos x="T4" y="T5"/>
                </a:cxn>
                <a:cxn ang="0">
                  <a:pos x="T6" y="T7"/>
                </a:cxn>
                <a:cxn ang="0">
                  <a:pos x="T8" y="T9"/>
                </a:cxn>
              </a:cxnLst>
              <a:rect l="0" t="0" r="r" b="b"/>
              <a:pathLst>
                <a:path w="95" h="95">
                  <a:moveTo>
                    <a:pt x="94" y="45"/>
                  </a:moveTo>
                  <a:cubicBezTo>
                    <a:pt x="95" y="71"/>
                    <a:pt x="75" y="93"/>
                    <a:pt x="49" y="94"/>
                  </a:cubicBezTo>
                  <a:cubicBezTo>
                    <a:pt x="24" y="95"/>
                    <a:pt x="2" y="75"/>
                    <a:pt x="1" y="49"/>
                  </a:cubicBezTo>
                  <a:cubicBezTo>
                    <a:pt x="0" y="23"/>
                    <a:pt x="20" y="1"/>
                    <a:pt x="46" y="0"/>
                  </a:cubicBezTo>
                  <a:cubicBezTo>
                    <a:pt x="72" y="0"/>
                    <a:pt x="93" y="20"/>
                    <a:pt x="94" y="45"/>
                  </a:cubicBezTo>
                  <a:close/>
                </a:path>
              </a:pathLst>
            </a:custGeom>
            <a:solidFill>
              <a:srgbClr val="E2DED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62" name="Group 361">
              <a:extLst>
                <a:ext uri="{FF2B5EF4-FFF2-40B4-BE49-F238E27FC236}">
                  <a16:creationId xmlns:a16="http://schemas.microsoft.com/office/drawing/2014/main" id="{E506B3CA-5DB9-7073-5FFF-D31A16DE93D8}"/>
                </a:ext>
              </a:extLst>
            </p:cNvPr>
            <p:cNvGrpSpPr/>
            <p:nvPr/>
          </p:nvGrpSpPr>
          <p:grpSpPr>
            <a:xfrm>
              <a:off x="1409704" y="1431590"/>
              <a:ext cx="395288" cy="396875"/>
              <a:chOff x="1409704" y="1431590"/>
              <a:chExt cx="395288" cy="396875"/>
            </a:xfrm>
          </p:grpSpPr>
          <p:sp>
            <p:nvSpPr>
              <p:cNvPr id="363" name="Line 30">
                <a:extLst>
                  <a:ext uri="{FF2B5EF4-FFF2-40B4-BE49-F238E27FC236}">
                    <a16:creationId xmlns:a16="http://schemas.microsoft.com/office/drawing/2014/main" id="{2A0370D1-9C64-31A8-CAD2-C635124B69F5}"/>
                  </a:ext>
                </a:extLst>
              </p:cNvPr>
              <p:cNvSpPr>
                <a:spLocks noChangeShapeType="1"/>
              </p:cNvSpPr>
              <p:nvPr/>
            </p:nvSpPr>
            <p:spPr bwMode="auto">
              <a:xfrm flipH="1">
                <a:off x="1409704" y="1630025"/>
                <a:ext cx="395288"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4" name="Line 31">
                <a:extLst>
                  <a:ext uri="{FF2B5EF4-FFF2-40B4-BE49-F238E27FC236}">
                    <a16:creationId xmlns:a16="http://schemas.microsoft.com/office/drawing/2014/main" id="{83B00CFC-4168-8480-4C08-F5215256BE13}"/>
                  </a:ext>
                </a:extLst>
              </p:cNvPr>
              <p:cNvSpPr>
                <a:spLocks noChangeShapeType="1"/>
              </p:cNvSpPr>
              <p:nvPr/>
            </p:nvSpPr>
            <p:spPr bwMode="auto">
              <a:xfrm flipV="1">
                <a:off x="1608142" y="1431590"/>
                <a:ext cx="0" cy="3968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65" name="Straight Connector 364">
            <a:extLst>
              <a:ext uri="{FF2B5EF4-FFF2-40B4-BE49-F238E27FC236}">
                <a16:creationId xmlns:a16="http://schemas.microsoft.com/office/drawing/2014/main" id="{A3D38D56-61EC-CD1C-C3A8-4F540849E25D}"/>
              </a:ext>
            </a:extLst>
          </p:cNvPr>
          <p:cNvCxnSpPr>
            <a:cxnSpLocks/>
          </p:cNvCxnSpPr>
          <p:nvPr/>
        </p:nvCxnSpPr>
        <p:spPr>
          <a:xfrm>
            <a:off x="543000" y="1340051"/>
            <a:ext cx="8820000" cy="0"/>
          </a:xfrm>
          <a:prstGeom prst="line">
            <a:avLst/>
          </a:prstGeom>
          <a:ln w="19050">
            <a:solidFill>
              <a:srgbClr val="24465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280C20EF-20FA-8F3B-CB30-F907B9E80985}"/>
              </a:ext>
            </a:extLst>
          </p:cNvPr>
          <p:cNvSpPr txBox="1"/>
          <p:nvPr/>
        </p:nvSpPr>
        <p:spPr>
          <a:xfrm>
            <a:off x="1036228" y="1581518"/>
            <a:ext cx="1469198" cy="237757"/>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base">
              <a:spcBef>
                <a:spcPts val="0"/>
              </a:spcBef>
              <a:spcAft>
                <a:spcPts val="0"/>
              </a:spcAft>
              <a:defRPr/>
            </a:pPr>
            <a:r>
              <a:rPr lang="da-DK" sz="1050" b="1" dirty="0">
                <a:solidFill>
                  <a:schemeClr val="bg1"/>
                </a:solidFill>
                <a:latin typeface="Calibri" panose="020F0502020204030204" pitchFamily="34" charset="0"/>
                <a:cs typeface="Calibri" panose="020F0502020204030204" pitchFamily="34" charset="0"/>
              </a:rPr>
              <a:t>Ny opgavefordeling</a:t>
            </a:r>
          </a:p>
        </p:txBody>
      </p:sp>
      <p:sp>
        <p:nvSpPr>
          <p:cNvPr id="369" name="TextBox 368">
            <a:extLst>
              <a:ext uri="{FF2B5EF4-FFF2-40B4-BE49-F238E27FC236}">
                <a16:creationId xmlns:a16="http://schemas.microsoft.com/office/drawing/2014/main" id="{D42F0C7B-B5C8-8557-C1E9-F50825D022EB}"/>
              </a:ext>
            </a:extLst>
          </p:cNvPr>
          <p:cNvSpPr txBox="1"/>
          <p:nvPr/>
        </p:nvSpPr>
        <p:spPr>
          <a:xfrm>
            <a:off x="3872543" y="1581518"/>
            <a:ext cx="2424679" cy="237757"/>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base">
              <a:spcBef>
                <a:spcPts val="0"/>
              </a:spcBef>
              <a:spcAft>
                <a:spcPts val="0"/>
              </a:spcAft>
              <a:defRPr/>
            </a:pPr>
            <a:r>
              <a:rPr lang="da-DK" sz="1050" b="1" dirty="0">
                <a:solidFill>
                  <a:schemeClr val="tx1"/>
                </a:solidFill>
                <a:latin typeface="Calibri" panose="020F0502020204030204" pitchFamily="34" charset="0"/>
                <a:cs typeface="Calibri" panose="020F0502020204030204" pitchFamily="34" charset="0"/>
              </a:rPr>
              <a:t>Teamorganisering om patienten</a:t>
            </a:r>
          </a:p>
        </p:txBody>
      </p:sp>
      <p:sp>
        <p:nvSpPr>
          <p:cNvPr id="370" name="TextBox 369">
            <a:extLst>
              <a:ext uri="{FF2B5EF4-FFF2-40B4-BE49-F238E27FC236}">
                <a16:creationId xmlns:a16="http://schemas.microsoft.com/office/drawing/2014/main" id="{5E4D23CC-45E3-E182-EC99-2A6E14F6779F}"/>
              </a:ext>
            </a:extLst>
          </p:cNvPr>
          <p:cNvSpPr txBox="1"/>
          <p:nvPr/>
        </p:nvSpPr>
        <p:spPr>
          <a:xfrm>
            <a:off x="6825457" y="1581518"/>
            <a:ext cx="2268580" cy="237757"/>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base">
              <a:spcBef>
                <a:spcPts val="0"/>
              </a:spcBef>
              <a:spcAft>
                <a:spcPts val="0"/>
              </a:spcAft>
              <a:defRPr/>
            </a:pPr>
            <a:r>
              <a:rPr lang="da-DK" sz="1050" b="1" dirty="0">
                <a:solidFill>
                  <a:schemeClr val="bg1"/>
                </a:solidFill>
                <a:latin typeface="Calibri" panose="020F0502020204030204" pitchFamily="34" charset="0"/>
                <a:cs typeface="Calibri" panose="020F0502020204030204" pitchFamily="34" charset="0"/>
              </a:rPr>
              <a:t>Fælles ansvar og indflydelse </a:t>
            </a:r>
          </a:p>
        </p:txBody>
      </p:sp>
      <p:sp>
        <p:nvSpPr>
          <p:cNvPr id="371" name="TextBox 370">
            <a:extLst>
              <a:ext uri="{FF2B5EF4-FFF2-40B4-BE49-F238E27FC236}">
                <a16:creationId xmlns:a16="http://schemas.microsoft.com/office/drawing/2014/main" id="{C5915A4D-7A63-4D7F-9535-B0A708FC1FCA}"/>
              </a:ext>
            </a:extLst>
          </p:cNvPr>
          <p:cNvSpPr txBox="1"/>
          <p:nvPr/>
        </p:nvSpPr>
        <p:spPr>
          <a:xfrm>
            <a:off x="999378" y="4497414"/>
            <a:ext cx="2443155" cy="237757"/>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base">
              <a:spcBef>
                <a:spcPts val="0"/>
              </a:spcBef>
              <a:spcAft>
                <a:spcPts val="0"/>
              </a:spcAft>
              <a:defRPr/>
            </a:pPr>
            <a:r>
              <a:rPr lang="da-DK" sz="1050" b="1" dirty="0">
                <a:solidFill>
                  <a:schemeClr val="tx1"/>
                </a:solidFill>
                <a:latin typeface="Calibri" panose="020F0502020204030204" pitchFamily="34" charset="0"/>
                <a:cs typeface="Calibri" panose="020F0502020204030204" pitchFamily="34" charset="0"/>
              </a:rPr>
              <a:t>Håndtering af høje følelsesmæssige krav</a:t>
            </a:r>
          </a:p>
        </p:txBody>
      </p:sp>
      <p:sp>
        <p:nvSpPr>
          <p:cNvPr id="372" name="TextBox 371">
            <a:extLst>
              <a:ext uri="{FF2B5EF4-FFF2-40B4-BE49-F238E27FC236}">
                <a16:creationId xmlns:a16="http://schemas.microsoft.com/office/drawing/2014/main" id="{82C41B2B-F646-EA20-081D-CC46306F594F}"/>
              </a:ext>
            </a:extLst>
          </p:cNvPr>
          <p:cNvSpPr txBox="1"/>
          <p:nvPr/>
        </p:nvSpPr>
        <p:spPr>
          <a:xfrm>
            <a:off x="3872544" y="4497414"/>
            <a:ext cx="2268580" cy="237757"/>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base">
              <a:spcBef>
                <a:spcPts val="0"/>
              </a:spcBef>
              <a:spcAft>
                <a:spcPts val="0"/>
              </a:spcAft>
              <a:defRPr/>
            </a:pPr>
            <a:r>
              <a:rPr lang="da-DK" sz="1050" b="1" dirty="0">
                <a:solidFill>
                  <a:schemeClr val="bg1"/>
                </a:solidFill>
                <a:latin typeface="Calibri" panose="020F0502020204030204" pitchFamily="34" charset="0"/>
                <a:cs typeface="Calibri" panose="020F0502020204030204" pitchFamily="34" charset="0"/>
              </a:rPr>
              <a:t>Tid og rammer for arbejdet</a:t>
            </a:r>
          </a:p>
        </p:txBody>
      </p:sp>
    </p:spTree>
    <p:extLst>
      <p:ext uri="{BB962C8B-B14F-4D97-AF65-F5344CB8AC3E}">
        <p14:creationId xmlns:p14="http://schemas.microsoft.com/office/powerpoint/2010/main" val="46101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presentationSettings&gt;&lt;stickerPosition&gt;TR|21.5,110.8812&lt;/stickerPosition&gt;&lt;agenda createSections=&quot;false&quot; enableNavigation=&quot;false&quot; id=&quot;9bf804fe-2af1-43da-a6cd-b3a879be0eeb&quot; isTouched=&quot;false&quot; mode=&quot;Agenda&quot; showDuration=&quot;false&quot; showHeaders=&quot;false&quot; showOnlyStartTime=&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id=&quot;https://implementcg.sharepoint.com/Office Template Library/PowerPoint/Templates/02. IM 2018_OLD/01. A4 landscape/Implement A4 landscape.potx&quot; lastModified=&quot;2023-08-11T07:51:09Z&quot; mimeType=&quot;application/vnd.openxmlformats-officedocument.presentationml.slidemaster&quot; name=&quot;Implement A4 landscape&quot; slideMasterName=&quot;Implement PowerPoint A4&quot;&gt;&lt;LayoutNames&gt;&lt;Name&gt;Cover A&lt;/Name&gt;&lt;Name&gt;Cover B&lt;/Name&gt;&lt;Name&gt;Cover C&lt;/Name&gt;&lt;Name&gt;Cover Image A&lt;/Name&gt;&lt;Name&gt;Cover Image B&lt;/Name&gt;&lt;Name&gt;Cover Image C&lt;/Name&gt;&lt;Name&gt;Cover Image D&lt;/Name&gt;&lt;Name&gt;Title and Content&lt;/Name&gt;&lt;Name&gt;Title and Content Light&lt;/Name&gt;&lt;Name&gt;Title and Content Dark&lt;/Name&gt;&lt;Name&gt;Two Content A&lt;/Name&gt;&lt;Name&gt;Two Content B&lt;/Name&gt;&lt;Name&gt;Title Only&lt;/Name&gt;&lt;Name&gt;Custom Layout A&lt;/Name&gt;&lt;Name&gt;Custom Layout B - Image&lt;/Name&gt;&lt;Name&gt;Title and Content Background A&lt;/Name&gt;&lt;Name&gt;Title and Content Background B&lt;/Name&gt;&lt;Name&gt;Title and Content Background C&lt;/Name&gt;&lt;Name&gt;Title and Content Background D&lt;/Name&gt;&lt;Name&gt;Conclusion Box Vertical&lt;/Name&gt;&lt;Name&gt;Conclusion Box Horizontal 2&lt;/Name&gt;&lt;Name&gt;Divider Small Dark&lt;/Name&gt;&lt;Name&gt;Divider Small&lt;/Name&gt;&lt;Name&gt;Section Image Dark&lt;/Name&gt;&lt;Name&gt;Section Image Light&lt;/Name&gt;&lt;Name&gt;Section Yellow&lt;/Name&gt;&lt;Name&gt;Section Bright Green&lt;/Name&gt;&lt;Name&gt;Section Dark Green&lt;/Name&gt;&lt;Name&gt;Section Wine Red&lt;/Name&gt;&lt;Name&gt;Section Piggy&lt;/Name&gt;&lt;Name&gt;Section Brown&lt;/Name&gt;&lt;Name&gt;Section Egg&lt;/Name&gt;&lt;Name&gt;Section Grey&lt;/Name&gt;&lt;Name&gt;Section White&lt;/Name&gt;&lt;Name&gt;Section Dark&lt;/Name&gt;&lt;Name&gt;Image Background Dark Text&lt;/Name&gt;&lt;Name&gt;Image Background Light Text&lt;/Name&gt;&lt;Name&gt;Quotation Dark&lt;/Name&gt;&lt;Name&gt;Quotation Light&lt;/Name&gt;&lt;Name&gt;Blank&lt;/Name&gt;&lt;Name&gt;Title Grid&lt;/Name&gt;&lt;Name&gt;Thank you&lt;/Name&gt;&lt;Name&gt;Reference Case - Short Text&lt;/Name&gt;&lt;Name&gt;Reference Case - Long Text A&lt;/Name&gt;&lt;Name&gt;Reference Case - Long Text B&lt;/Name&gt;&lt;Name&gt;Reference Case - Long Text C&lt;/Name&gt;&lt;Name&gt;Reference Case - Long Text D&lt;/Name&gt;&lt;Name&gt;Reference Case - Long Text E&lt;/Name&gt;&lt;Name&gt;Reference Case - Long Text F&lt;/Name&gt;&lt;Name&gt;Mastery cover - ONLY&lt;/Name&gt;&lt;/LayoutNames&gt;&lt;/template&gt;&lt;theme&gt;&lt;recentColors /&gt;&lt;/theme&gt;&lt;rules&gt;&lt;disabled /&gt;&lt;/rules&gt;&lt;/presentationSettings&gt;&lt;/smar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14.xml><?xml version="1.0" encoding="utf-8"?>
<p:tagLst xmlns:a="http://schemas.openxmlformats.org/drawingml/2006/main" xmlns:r="http://schemas.openxmlformats.org/officeDocument/2006/relationships" xmlns:p="http://schemas.openxmlformats.org/presentationml/2006/main">
  <p:tag name="SHAPE_LOCKS" val="0"/>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6.xml><?xml version="1.0" encoding="utf-8"?>
<p:tagLst xmlns:a="http://schemas.openxmlformats.org/drawingml/2006/main" xmlns:r="http://schemas.openxmlformats.org/officeDocument/2006/relationships" xmlns:p="http://schemas.openxmlformats.org/presentationml/2006/main">
  <p:tag name="SHAPE_LOCKS" val="0"/>
</p:tagLst>
</file>

<file path=ppt/tags/tag17.xml><?xml version="1.0" encoding="utf-8"?>
<p:tagLst xmlns:a="http://schemas.openxmlformats.org/drawingml/2006/main" xmlns:r="http://schemas.openxmlformats.org/officeDocument/2006/relationships" xmlns:p="http://schemas.openxmlformats.org/presentationml/2006/main">
  <p:tag name="SHAPE_LOCKS" val="0"/>
</p:tagLst>
</file>

<file path=ppt/tags/tag18.xml><?xml version="1.0" encoding="utf-8"?>
<p:tagLst xmlns:a="http://schemas.openxmlformats.org/drawingml/2006/main" xmlns:r="http://schemas.openxmlformats.org/officeDocument/2006/relationships" xmlns:p="http://schemas.openxmlformats.org/presentationml/2006/main">
  <p:tag name="SHAPE_LOCKS" val="0"/>
</p:tagLst>
</file>

<file path=ppt/tags/tag19.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_LOCKS" val="0"/>
</p:tagLst>
</file>

<file path=ppt/tags/tag21.xml><?xml version="1.0" encoding="utf-8"?>
<p:tagLst xmlns:a="http://schemas.openxmlformats.org/drawingml/2006/main" xmlns:r="http://schemas.openxmlformats.org/officeDocument/2006/relationships" xmlns:p="http://schemas.openxmlformats.org/presentationml/2006/main">
  <p:tag name="SHAPE_LOCKS" val="0"/>
</p:tagLst>
</file>

<file path=ppt/tags/tag22.xml><?xml version="1.0" encoding="utf-8"?>
<p:tagLst xmlns:a="http://schemas.openxmlformats.org/drawingml/2006/main" xmlns:r="http://schemas.openxmlformats.org/officeDocument/2006/relationships" xmlns:p="http://schemas.openxmlformats.org/presentationml/2006/main">
  <p:tag name="SHAPE_LOCKS"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Implement PowerPoint A4">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DED9"/>
        </a:solidFill>
        <a:ln w="6350">
          <a:noFill/>
        </a:ln>
      </a:spPr>
      <a:bodyPr lIns="108000" tIns="108000" rIns="108000" bIns="108000" rtlCol="0" anchor="t" anchorCtr="0">
        <a:noAutofit/>
      </a:bodyPr>
      <a:lstStyle>
        <a:defPPr algn="l">
          <a:defRPr sz="1100" noProof="0" dirty="0" err="1" smtClean="0">
            <a:solidFill>
              <a:srgbClr val="2F363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1F202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square" lIns="0" tIns="0" rIns="0" bIns="0" rtlCol="0" anchor="t" anchorCtr="0">
        <a:noAutofit/>
      </a:bodyPr>
      <a:lstStyle>
        <a:defPPr algn="l">
          <a:defRPr dirty="0" err="1" smtClean="0">
            <a:solidFill>
              <a:schemeClr val="tx1"/>
            </a:solidFill>
            <a:sym typeface=""/>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IM A4 landscape template" id="{2E7757C9-0A8C-44C3-9105-0F778ACBAD7E}" vid="{A32D4216-8BFA-4E2E-BBB0-57B98871AA7B}"/>
    </a:ext>
  </a:extLst>
</a:theme>
</file>

<file path=ppt/theme/theme2.xml><?xml version="1.0" encoding="utf-8"?>
<a:theme xmlns:a="http://schemas.openxmlformats.org/drawingml/2006/main" name="Office-tema">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43bcb4-ab32-401e-bbf2-5c0419294061">
      <UserInfo>
        <DisplayName>Esben Høgh - Implement Consulting Group</DisplayName>
        <AccountId>15</AccountId>
        <AccountType/>
      </UserInfo>
      <UserInfo>
        <DisplayName>Anders Adser Sørensen - Implement Consulting Group</DisplayName>
        <AccountId>28</AccountId>
        <AccountType/>
      </UserInfo>
    </SharedWithUsers>
    <lcf76f155ced4ddcb4097134ff3c332f xmlns="78e6931c-546b-45c8-b3cb-f16c1f0367af">
      <Terms xmlns="http://schemas.microsoft.com/office/infopath/2007/PartnerControls"/>
    </lcf76f155ced4ddcb4097134ff3c332f>
    <TaxCatchAll xmlns="7a43bcb4-ab32-401e-bbf2-5c04192940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892E185EDEC0D41B33C4C5F021B6ACF" ma:contentTypeVersion="17" ma:contentTypeDescription="Opret et nyt dokument." ma:contentTypeScope="" ma:versionID="2c9219a564e5fa3e4a328ce742084064">
  <xsd:schema xmlns:xsd="http://www.w3.org/2001/XMLSchema" xmlns:xs="http://www.w3.org/2001/XMLSchema" xmlns:p="http://schemas.microsoft.com/office/2006/metadata/properties" xmlns:ns2="78e6931c-546b-45c8-b3cb-f16c1f0367af" xmlns:ns3="7a43bcb4-ab32-401e-bbf2-5c0419294061" targetNamespace="http://schemas.microsoft.com/office/2006/metadata/properties" ma:root="true" ma:fieldsID="39827f1ca4bc4c5042bfc8e6610eaab6" ns2:_="" ns3:_="">
    <xsd:import namespace="78e6931c-546b-45c8-b3cb-f16c1f0367af"/>
    <xsd:import namespace="7a43bcb4-ab32-401e-bbf2-5c04192940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6931c-546b-45c8-b3cb-f16c1f036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6ccfc1da-8db7-42f7-82c1-3b6c55bb35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43bcb4-ab32-401e-bbf2-5c0419294061"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47aeae0-d9e1-4cb3-9b0d-eb5251c10d2b}" ma:internalName="TaxCatchAll" ma:showField="CatchAllData" ma:web="7a43bcb4-ab32-401e-bbf2-5c04192940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FB61C-6A8B-44E3-8D12-58FC9C6762D9}">
  <ds:schemaRefs>
    <ds:schemaRef ds:uri="http://schemas.microsoft.com/sharepoint/v3/contenttype/forms"/>
  </ds:schemaRefs>
</ds:datastoreItem>
</file>

<file path=customXml/itemProps2.xml><?xml version="1.0" encoding="utf-8"?>
<ds:datastoreItem xmlns:ds="http://schemas.openxmlformats.org/officeDocument/2006/customXml" ds:itemID="{6B00E181-24CE-44AE-BC50-48836B8815AB}">
  <ds:schemaRefs>
    <ds:schemaRef ds:uri="5643c2b0-c2f8-4290-8241-c834b387c6ba"/>
    <ds:schemaRef ds:uri="ff0a65f8-6062-416a-943d-ae57e21533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BCB250-F7FE-4324-94D0-745EFAD72EAD}"/>
</file>

<file path=docProps/app.xml><?xml version="1.0" encoding="utf-8"?>
<Properties xmlns="http://schemas.openxmlformats.org/officeDocument/2006/extended-properties" xmlns:vt="http://schemas.openxmlformats.org/officeDocument/2006/docPropsVTypes">
  <Template>Implement A4 landscape</Template>
  <TotalTime>0</TotalTime>
  <Words>1220</Words>
  <Application>Microsoft Office PowerPoint</Application>
  <PresentationFormat>A4-papir (210 x 297 mm)</PresentationFormat>
  <Paragraphs>48</Paragraphs>
  <Slides>4</Slides>
  <Notes>3</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4</vt:i4>
      </vt:variant>
    </vt:vector>
  </HeadingPairs>
  <TitlesOfParts>
    <vt:vector size="11" baseType="lpstr">
      <vt:lpstr>Arial</vt:lpstr>
      <vt:lpstr>Calibri</vt:lpstr>
      <vt:lpstr>Georgia</vt:lpstr>
      <vt:lpstr>Impact</vt:lpstr>
      <vt:lpstr>Palatino Linotype</vt:lpstr>
      <vt:lpstr>Implement PowerPoint A4</vt:lpstr>
      <vt:lpstr>think-cell Slide</vt:lpstr>
      <vt:lpstr>Debathæfte</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DIALOGVÆRKTØJ</dc:title>
  <dc:creator>Anders Adser Sørensen - Implement Consulting Group</dc:creator>
  <cp:lastModifiedBy>Marianne Brinch-Fischer</cp:lastModifiedBy>
  <cp:revision>2</cp:revision>
  <cp:lastPrinted>2023-08-17T11:11:49Z</cp:lastPrinted>
  <dcterms:created xsi:type="dcterms:W3CDTF">2023-08-11T11:31:35Z</dcterms:created>
  <dcterms:modified xsi:type="dcterms:W3CDTF">2024-01-08T10:13:37Z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axKeyword">
    <vt:lpwstr/>
  </property>
  <property fmtid="{D5CDD505-2E9C-101B-9397-08002B2CF9AE}" pid="4" name="ContentTypeId">
    <vt:lpwstr>0x010100F168E63952E6AE4BA84493266982B69F00F092A997B155D94AA3EA8BB36864174B</vt:lpwstr>
  </property>
  <property fmtid="{D5CDD505-2E9C-101B-9397-08002B2CF9AE}" pid="5" name="AuthorIds_UIVersion_2048">
    <vt:lpwstr>37</vt:lpwstr>
  </property>
  <property fmtid="{D5CDD505-2E9C-101B-9397-08002B2CF9AE}" pid="6" name="ProjectType">
    <vt:lpwstr/>
  </property>
  <property fmtid="{D5CDD505-2E9C-101B-9397-08002B2CF9AE}" pid="7" name="MediaServiceImageTags">
    <vt:lpwstr/>
  </property>
</Properties>
</file>